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5" r:id="rId2"/>
  </p:sldMasterIdLst>
  <p:notesMasterIdLst>
    <p:notesMasterId r:id="rId25"/>
  </p:notesMasterIdLst>
  <p:sldIdLst>
    <p:sldId id="256" r:id="rId3"/>
    <p:sldId id="300" r:id="rId4"/>
    <p:sldId id="301" r:id="rId5"/>
    <p:sldId id="303" r:id="rId6"/>
    <p:sldId id="305" r:id="rId7"/>
    <p:sldId id="312" r:id="rId8"/>
    <p:sldId id="309" r:id="rId9"/>
    <p:sldId id="306" r:id="rId10"/>
    <p:sldId id="304" r:id="rId11"/>
    <p:sldId id="316" r:id="rId12"/>
    <p:sldId id="307" r:id="rId13"/>
    <p:sldId id="315" r:id="rId14"/>
    <p:sldId id="313" r:id="rId15"/>
    <p:sldId id="314" r:id="rId16"/>
    <p:sldId id="321" r:id="rId17"/>
    <p:sldId id="317" r:id="rId18"/>
    <p:sldId id="319" r:id="rId19"/>
    <p:sldId id="320" r:id="rId20"/>
    <p:sldId id="318" r:id="rId21"/>
    <p:sldId id="322" r:id="rId22"/>
    <p:sldId id="323" r:id="rId23"/>
    <p:sldId id="324" r:id="rId2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6BEC0C0-4727-11FE-A4BB-60DC728EE69F}" name="Laura Astolfi" initials="LA" userId="Laura Astolfi"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2433"/>
    <a:srgbClr val="000000"/>
    <a:srgbClr val="FF5757"/>
    <a:srgbClr val="FBE824"/>
    <a:srgbClr val="45327F"/>
    <a:srgbClr val="2485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2324" autoAdjust="0"/>
  </p:normalViewPr>
  <p:slideViewPr>
    <p:cSldViewPr snapToGrid="0">
      <p:cViewPr varScale="1">
        <p:scale>
          <a:sx n="91" d="100"/>
          <a:sy n="91" d="100"/>
        </p:scale>
        <p:origin x="1350" y="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 Id="rId30"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FCE57A-A31C-4FAC-BA10-95307B880B4A}" type="datetimeFigureOut">
              <a:rPr lang="it-IT" smtClean="0"/>
              <a:t>25/10/2022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F0C8B9-E919-44C5-BA7B-9313869AE0CD}" type="slidenum">
              <a:rPr lang="it-IT" smtClean="0"/>
              <a:t>‹N›</a:t>
            </a:fld>
            <a:endParaRPr lang="it-IT"/>
          </a:p>
        </p:txBody>
      </p:sp>
    </p:spTree>
    <p:extLst>
      <p:ext uri="{BB962C8B-B14F-4D97-AF65-F5344CB8AC3E}">
        <p14:creationId xmlns:p14="http://schemas.microsoft.com/office/powerpoint/2010/main" val="1766870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Questa slide dovrebbe contenere le stesse informazioni del frontespizio della tesi (inclusi i riferimenti a relatore, correlatore e controrelatore)</a:t>
            </a:r>
          </a:p>
        </p:txBody>
      </p:sp>
      <p:sp>
        <p:nvSpPr>
          <p:cNvPr id="4" name="Slide Number Placeholder 3"/>
          <p:cNvSpPr>
            <a:spLocks noGrp="1"/>
          </p:cNvSpPr>
          <p:nvPr>
            <p:ph type="sldNum" sz="quarter" idx="5"/>
          </p:nvPr>
        </p:nvSpPr>
        <p:spPr/>
        <p:txBody>
          <a:bodyPr/>
          <a:lstStyle/>
          <a:p>
            <a:fld id="{0CF0C8B9-E919-44C5-BA7B-9313869AE0CD}" type="slidenum">
              <a:rPr lang="it-IT" smtClean="0"/>
              <a:t>1</a:t>
            </a:fld>
            <a:endParaRPr lang="it-IT"/>
          </a:p>
        </p:txBody>
      </p:sp>
    </p:spTree>
    <p:extLst>
      <p:ext uri="{BB962C8B-B14F-4D97-AF65-F5344CB8AC3E}">
        <p14:creationId xmlns:p14="http://schemas.microsoft.com/office/powerpoint/2010/main" val="2442287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800"/>
              </a:spcAft>
              <a:buClrTx/>
              <a:buSzTx/>
              <a:buFontTx/>
              <a:buNone/>
              <a:tabLst/>
              <a:defRPr/>
            </a:pPr>
            <a:r>
              <a:rPr lang="en-GB" sz="1800" dirty="0">
                <a:effectLst/>
                <a:latin typeface="Palatino Linotype" panose="02040502050505030304" pitchFamily="18" charset="0"/>
                <a:ea typeface="Calibri" panose="020F0502020204030204" pitchFamily="34" charset="0"/>
                <a:cs typeface="Arial" panose="020B0604020202020204" pitchFamily="34" charset="0"/>
              </a:rPr>
              <a:t>The second aim is to leverage the </a:t>
            </a:r>
            <a:r>
              <a:rPr lang="en-GB" sz="1800" dirty="0" err="1">
                <a:effectLst/>
                <a:latin typeface="Palatino Linotype" panose="02040502050505030304" pitchFamily="18" charset="0"/>
                <a:ea typeface="Calibri" panose="020F0502020204030204" pitchFamily="34" charset="0"/>
                <a:cs typeface="Arial" panose="020B0604020202020204" pitchFamily="34" charset="0"/>
              </a:rPr>
              <a:t>explainability</a:t>
            </a:r>
            <a:r>
              <a:rPr lang="en-GB" sz="1800" dirty="0">
                <a:effectLst/>
                <a:latin typeface="Palatino Linotype" panose="02040502050505030304" pitchFamily="18" charset="0"/>
                <a:ea typeface="Calibri" panose="020F0502020204030204" pitchFamily="34" charset="0"/>
                <a:cs typeface="Arial" panose="020B0604020202020204" pitchFamily="34" charset="0"/>
              </a:rPr>
              <a:t> properties of the </a:t>
            </a:r>
            <a:r>
              <a:rPr lang="en-GB" sz="1800" dirty="0" err="1">
                <a:effectLst/>
                <a:latin typeface="Palatino Linotype" panose="02040502050505030304" pitchFamily="18" charset="0"/>
                <a:ea typeface="Calibri" panose="020F0502020204030204" pitchFamily="34" charset="0"/>
                <a:cs typeface="Arial" panose="020B0604020202020204" pitchFamily="34" charset="0"/>
              </a:rPr>
              <a:t>Spacetimeformer</a:t>
            </a:r>
            <a:r>
              <a:rPr lang="en-GB" sz="1800" dirty="0">
                <a:effectLst/>
                <a:latin typeface="Palatino Linotype" panose="02040502050505030304" pitchFamily="18" charset="0"/>
                <a:ea typeface="Calibri" panose="020F0502020204030204" pitchFamily="34" charset="0"/>
                <a:cs typeface="Arial" panose="020B0604020202020204" pitchFamily="34" charset="0"/>
              </a:rPr>
              <a:t> architecture to estimate brain connectivity by inspecting computed attention. My hypothesis is that the attention computed by the model may be seen as a form of causality in the predictive sense, and a combination of them may be used as the weights of the connectivity graph to be estimated. </a:t>
            </a:r>
          </a:p>
        </p:txBody>
      </p:sp>
      <p:sp>
        <p:nvSpPr>
          <p:cNvPr id="4" name="Slide Number Placeholder 3"/>
          <p:cNvSpPr>
            <a:spLocks noGrp="1"/>
          </p:cNvSpPr>
          <p:nvPr>
            <p:ph type="sldNum" sz="quarter" idx="5"/>
          </p:nvPr>
        </p:nvSpPr>
        <p:spPr/>
        <p:txBody>
          <a:bodyPr/>
          <a:lstStyle/>
          <a:p>
            <a:fld id="{0CF0C8B9-E919-44C5-BA7B-9313869AE0CD}" type="slidenum">
              <a:rPr lang="it-IT" smtClean="0"/>
              <a:t>10</a:t>
            </a:fld>
            <a:endParaRPr lang="it-IT"/>
          </a:p>
        </p:txBody>
      </p:sp>
    </p:spTree>
    <p:extLst>
      <p:ext uri="{BB962C8B-B14F-4D97-AF65-F5344CB8AC3E}">
        <p14:creationId xmlns:p14="http://schemas.microsoft.com/office/powerpoint/2010/main" val="3508496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800"/>
              </a:spcAft>
              <a:buClrTx/>
              <a:buSzTx/>
              <a:buFontTx/>
              <a:buNone/>
              <a:tabLst/>
              <a:defRPr/>
            </a:pPr>
            <a:r>
              <a:rPr lang="en-GB" sz="1800" dirty="0">
                <a:effectLst/>
                <a:latin typeface="Palatino Linotype" panose="02040502050505030304" pitchFamily="18" charset="0"/>
                <a:ea typeface="Calibri" panose="020F0502020204030204" pitchFamily="34" charset="0"/>
                <a:cs typeface="Arial" panose="020B0604020202020204" pitchFamily="34" charset="0"/>
              </a:rPr>
              <a:t>The second aim is to leverage the </a:t>
            </a:r>
            <a:r>
              <a:rPr lang="en-GB" sz="1800" dirty="0" err="1">
                <a:effectLst/>
                <a:latin typeface="Palatino Linotype" panose="02040502050505030304" pitchFamily="18" charset="0"/>
                <a:ea typeface="Calibri" panose="020F0502020204030204" pitchFamily="34" charset="0"/>
                <a:cs typeface="Arial" panose="020B0604020202020204" pitchFamily="34" charset="0"/>
              </a:rPr>
              <a:t>explainability</a:t>
            </a:r>
            <a:r>
              <a:rPr lang="en-GB" sz="1800" dirty="0">
                <a:effectLst/>
                <a:latin typeface="Palatino Linotype" panose="02040502050505030304" pitchFamily="18" charset="0"/>
                <a:ea typeface="Calibri" panose="020F0502020204030204" pitchFamily="34" charset="0"/>
                <a:cs typeface="Arial" panose="020B0604020202020204" pitchFamily="34" charset="0"/>
              </a:rPr>
              <a:t> properties of the </a:t>
            </a:r>
            <a:r>
              <a:rPr lang="en-GB" sz="1800" dirty="0" err="1">
                <a:effectLst/>
                <a:latin typeface="Palatino Linotype" panose="02040502050505030304" pitchFamily="18" charset="0"/>
                <a:ea typeface="Calibri" panose="020F0502020204030204" pitchFamily="34" charset="0"/>
                <a:cs typeface="Arial" panose="020B0604020202020204" pitchFamily="34" charset="0"/>
              </a:rPr>
              <a:t>Spacetimeformer</a:t>
            </a:r>
            <a:r>
              <a:rPr lang="en-GB" sz="1800" dirty="0">
                <a:effectLst/>
                <a:latin typeface="Palatino Linotype" panose="02040502050505030304" pitchFamily="18" charset="0"/>
                <a:ea typeface="Calibri" panose="020F0502020204030204" pitchFamily="34" charset="0"/>
                <a:cs typeface="Arial" panose="020B0604020202020204" pitchFamily="34" charset="0"/>
              </a:rPr>
              <a:t> architecture to estimate brain connectivity by inspecting computed attention. My hypothesis is that the attention computed by the model may be seen as a form of causality in the predictive sense, and a combination of them may be used as the weights of the connectivity graph to be estimated. </a:t>
            </a:r>
          </a:p>
        </p:txBody>
      </p:sp>
      <p:sp>
        <p:nvSpPr>
          <p:cNvPr id="4" name="Slide Number Placeholder 3"/>
          <p:cNvSpPr>
            <a:spLocks noGrp="1"/>
          </p:cNvSpPr>
          <p:nvPr>
            <p:ph type="sldNum" sz="quarter" idx="5"/>
          </p:nvPr>
        </p:nvSpPr>
        <p:spPr/>
        <p:txBody>
          <a:bodyPr/>
          <a:lstStyle/>
          <a:p>
            <a:fld id="{0CF0C8B9-E919-44C5-BA7B-9313869AE0CD}" type="slidenum">
              <a:rPr lang="it-IT" smtClean="0"/>
              <a:t>11</a:t>
            </a:fld>
            <a:endParaRPr lang="it-IT"/>
          </a:p>
        </p:txBody>
      </p:sp>
    </p:spTree>
    <p:extLst>
      <p:ext uri="{BB962C8B-B14F-4D97-AF65-F5344CB8AC3E}">
        <p14:creationId xmlns:p14="http://schemas.microsoft.com/office/powerpoint/2010/main" val="4047310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800"/>
              </a:spcAft>
              <a:buClrTx/>
              <a:buSzTx/>
              <a:buFontTx/>
              <a:buNone/>
              <a:tabLst/>
              <a:defRPr/>
            </a:pPr>
            <a:r>
              <a:rPr lang="en-GB" sz="1800" dirty="0">
                <a:effectLst/>
                <a:latin typeface="Palatino Linotype" panose="02040502050505030304" pitchFamily="18" charset="0"/>
                <a:ea typeface="Calibri" panose="020F0502020204030204" pitchFamily="34" charset="0"/>
                <a:cs typeface="Arial" panose="020B0604020202020204" pitchFamily="34" charset="0"/>
              </a:rPr>
              <a:t>The second aim is to leverage the </a:t>
            </a:r>
            <a:r>
              <a:rPr lang="en-GB" sz="1800" dirty="0" err="1">
                <a:effectLst/>
                <a:latin typeface="Palatino Linotype" panose="02040502050505030304" pitchFamily="18" charset="0"/>
                <a:ea typeface="Calibri" panose="020F0502020204030204" pitchFamily="34" charset="0"/>
                <a:cs typeface="Arial" panose="020B0604020202020204" pitchFamily="34" charset="0"/>
              </a:rPr>
              <a:t>explainability</a:t>
            </a:r>
            <a:r>
              <a:rPr lang="en-GB" sz="1800" dirty="0">
                <a:effectLst/>
                <a:latin typeface="Palatino Linotype" panose="02040502050505030304" pitchFamily="18" charset="0"/>
                <a:ea typeface="Calibri" panose="020F0502020204030204" pitchFamily="34" charset="0"/>
                <a:cs typeface="Arial" panose="020B0604020202020204" pitchFamily="34" charset="0"/>
              </a:rPr>
              <a:t> properties of the </a:t>
            </a:r>
            <a:r>
              <a:rPr lang="en-GB" sz="1800" dirty="0" err="1">
                <a:effectLst/>
                <a:latin typeface="Palatino Linotype" panose="02040502050505030304" pitchFamily="18" charset="0"/>
                <a:ea typeface="Calibri" panose="020F0502020204030204" pitchFamily="34" charset="0"/>
                <a:cs typeface="Arial" panose="020B0604020202020204" pitchFamily="34" charset="0"/>
              </a:rPr>
              <a:t>Spacetimeformer</a:t>
            </a:r>
            <a:r>
              <a:rPr lang="en-GB" sz="1800" dirty="0">
                <a:effectLst/>
                <a:latin typeface="Palatino Linotype" panose="02040502050505030304" pitchFamily="18" charset="0"/>
                <a:ea typeface="Calibri" panose="020F0502020204030204" pitchFamily="34" charset="0"/>
                <a:cs typeface="Arial" panose="020B0604020202020204" pitchFamily="34" charset="0"/>
              </a:rPr>
              <a:t> architecture to estimate brain connectivity by inspecting computed attention. My hypothesis is that the attention computed by the model may be seen as a form of causality in the predictive sense, and a combination of them may be used as the weights of the connectivity graph to be estimated. </a:t>
            </a:r>
          </a:p>
        </p:txBody>
      </p:sp>
      <p:sp>
        <p:nvSpPr>
          <p:cNvPr id="4" name="Slide Number Placeholder 3"/>
          <p:cNvSpPr>
            <a:spLocks noGrp="1"/>
          </p:cNvSpPr>
          <p:nvPr>
            <p:ph type="sldNum" sz="quarter" idx="5"/>
          </p:nvPr>
        </p:nvSpPr>
        <p:spPr/>
        <p:txBody>
          <a:bodyPr/>
          <a:lstStyle/>
          <a:p>
            <a:fld id="{0CF0C8B9-E919-44C5-BA7B-9313869AE0CD}" type="slidenum">
              <a:rPr lang="it-IT" smtClean="0"/>
              <a:t>12</a:t>
            </a:fld>
            <a:endParaRPr lang="it-IT"/>
          </a:p>
        </p:txBody>
      </p:sp>
    </p:spTree>
    <p:extLst>
      <p:ext uri="{BB962C8B-B14F-4D97-AF65-F5344CB8AC3E}">
        <p14:creationId xmlns:p14="http://schemas.microsoft.com/office/powerpoint/2010/main" val="3428813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800"/>
              </a:spcAft>
              <a:buClrTx/>
              <a:buSzTx/>
              <a:buFontTx/>
              <a:buNone/>
              <a:tabLst/>
              <a:defRPr/>
            </a:pPr>
            <a:r>
              <a:rPr lang="en-GB" sz="1800" dirty="0">
                <a:effectLst/>
                <a:latin typeface="Palatino Linotype" panose="02040502050505030304" pitchFamily="18" charset="0"/>
                <a:ea typeface="Calibri" panose="020F0502020204030204" pitchFamily="34" charset="0"/>
                <a:cs typeface="Arial" panose="020B0604020202020204" pitchFamily="34" charset="0"/>
              </a:rPr>
              <a:t>The second aim is to leverage the </a:t>
            </a:r>
            <a:r>
              <a:rPr lang="en-GB" sz="1800" dirty="0" err="1">
                <a:effectLst/>
                <a:latin typeface="Palatino Linotype" panose="02040502050505030304" pitchFamily="18" charset="0"/>
                <a:ea typeface="Calibri" panose="020F0502020204030204" pitchFamily="34" charset="0"/>
                <a:cs typeface="Arial" panose="020B0604020202020204" pitchFamily="34" charset="0"/>
              </a:rPr>
              <a:t>explainability</a:t>
            </a:r>
            <a:r>
              <a:rPr lang="en-GB" sz="1800" dirty="0">
                <a:effectLst/>
                <a:latin typeface="Palatino Linotype" panose="02040502050505030304" pitchFamily="18" charset="0"/>
                <a:ea typeface="Calibri" panose="020F0502020204030204" pitchFamily="34" charset="0"/>
                <a:cs typeface="Arial" panose="020B0604020202020204" pitchFamily="34" charset="0"/>
              </a:rPr>
              <a:t> properties of the </a:t>
            </a:r>
            <a:r>
              <a:rPr lang="en-GB" sz="1800" dirty="0" err="1">
                <a:effectLst/>
                <a:latin typeface="Palatino Linotype" panose="02040502050505030304" pitchFamily="18" charset="0"/>
                <a:ea typeface="Calibri" panose="020F0502020204030204" pitchFamily="34" charset="0"/>
                <a:cs typeface="Arial" panose="020B0604020202020204" pitchFamily="34" charset="0"/>
              </a:rPr>
              <a:t>Spacetimeformer</a:t>
            </a:r>
            <a:r>
              <a:rPr lang="en-GB" sz="1800" dirty="0">
                <a:effectLst/>
                <a:latin typeface="Palatino Linotype" panose="02040502050505030304" pitchFamily="18" charset="0"/>
                <a:ea typeface="Calibri" panose="020F0502020204030204" pitchFamily="34" charset="0"/>
                <a:cs typeface="Arial" panose="020B0604020202020204" pitchFamily="34" charset="0"/>
              </a:rPr>
              <a:t> architecture to estimate brain connectivity by inspecting computed attention. My hypothesis is that the attention computed by the model may be seen as a form of causality in the predictive sense, and a combination of them may be used as the weights of the connectivity graph to be estimated. </a:t>
            </a:r>
          </a:p>
        </p:txBody>
      </p:sp>
      <p:sp>
        <p:nvSpPr>
          <p:cNvPr id="4" name="Slide Number Placeholder 3"/>
          <p:cNvSpPr>
            <a:spLocks noGrp="1"/>
          </p:cNvSpPr>
          <p:nvPr>
            <p:ph type="sldNum" sz="quarter" idx="5"/>
          </p:nvPr>
        </p:nvSpPr>
        <p:spPr/>
        <p:txBody>
          <a:bodyPr/>
          <a:lstStyle/>
          <a:p>
            <a:fld id="{0CF0C8B9-E919-44C5-BA7B-9313869AE0CD}" type="slidenum">
              <a:rPr lang="it-IT" smtClean="0"/>
              <a:t>13</a:t>
            </a:fld>
            <a:endParaRPr lang="it-IT"/>
          </a:p>
        </p:txBody>
      </p:sp>
    </p:spTree>
    <p:extLst>
      <p:ext uri="{BB962C8B-B14F-4D97-AF65-F5344CB8AC3E}">
        <p14:creationId xmlns:p14="http://schemas.microsoft.com/office/powerpoint/2010/main" val="19887602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800"/>
              </a:spcAft>
              <a:buClrTx/>
              <a:buSzTx/>
              <a:buFontTx/>
              <a:buNone/>
              <a:tabLst/>
              <a:defRPr/>
            </a:pPr>
            <a:r>
              <a:rPr lang="en-GB" sz="1800" dirty="0">
                <a:effectLst/>
                <a:latin typeface="Palatino Linotype" panose="02040502050505030304" pitchFamily="18" charset="0"/>
                <a:ea typeface="Calibri" panose="020F0502020204030204" pitchFamily="34" charset="0"/>
                <a:cs typeface="Arial" panose="020B0604020202020204" pitchFamily="34" charset="0"/>
              </a:rPr>
              <a:t>quantifies the propensity for particular subnetworks to merge into communities.</a:t>
            </a:r>
          </a:p>
        </p:txBody>
      </p:sp>
      <p:sp>
        <p:nvSpPr>
          <p:cNvPr id="4" name="Slide Number Placeholder 3"/>
          <p:cNvSpPr>
            <a:spLocks noGrp="1"/>
          </p:cNvSpPr>
          <p:nvPr>
            <p:ph type="sldNum" sz="quarter" idx="5"/>
          </p:nvPr>
        </p:nvSpPr>
        <p:spPr/>
        <p:txBody>
          <a:bodyPr/>
          <a:lstStyle/>
          <a:p>
            <a:fld id="{0CF0C8B9-E919-44C5-BA7B-9313869AE0CD}" type="slidenum">
              <a:rPr lang="it-IT" smtClean="0"/>
              <a:t>14</a:t>
            </a:fld>
            <a:endParaRPr lang="it-IT"/>
          </a:p>
        </p:txBody>
      </p:sp>
    </p:spTree>
    <p:extLst>
      <p:ext uri="{BB962C8B-B14F-4D97-AF65-F5344CB8AC3E}">
        <p14:creationId xmlns:p14="http://schemas.microsoft.com/office/powerpoint/2010/main" val="4091695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800"/>
              </a:spcAft>
              <a:buClrTx/>
              <a:buSzTx/>
              <a:buFontTx/>
              <a:buNone/>
              <a:tabLst/>
              <a:defRPr/>
            </a:pPr>
            <a:r>
              <a:rPr lang="en-GB" sz="1800" dirty="0">
                <a:effectLst/>
                <a:latin typeface="Palatino Linotype" panose="02040502050505030304" pitchFamily="18" charset="0"/>
                <a:ea typeface="Calibri" panose="020F0502020204030204" pitchFamily="34" charset="0"/>
                <a:cs typeface="Arial" panose="020B0604020202020204" pitchFamily="34" charset="0"/>
              </a:rPr>
              <a:t>quantifies the propensity for particular subnetworks to merge into communities.</a:t>
            </a:r>
          </a:p>
        </p:txBody>
      </p:sp>
      <p:sp>
        <p:nvSpPr>
          <p:cNvPr id="4" name="Slide Number Placeholder 3"/>
          <p:cNvSpPr>
            <a:spLocks noGrp="1"/>
          </p:cNvSpPr>
          <p:nvPr>
            <p:ph type="sldNum" sz="quarter" idx="5"/>
          </p:nvPr>
        </p:nvSpPr>
        <p:spPr/>
        <p:txBody>
          <a:bodyPr/>
          <a:lstStyle/>
          <a:p>
            <a:fld id="{0CF0C8B9-E919-44C5-BA7B-9313869AE0CD}" type="slidenum">
              <a:rPr lang="it-IT" smtClean="0"/>
              <a:t>15</a:t>
            </a:fld>
            <a:endParaRPr lang="it-IT"/>
          </a:p>
        </p:txBody>
      </p:sp>
    </p:spTree>
    <p:extLst>
      <p:ext uri="{BB962C8B-B14F-4D97-AF65-F5344CB8AC3E}">
        <p14:creationId xmlns:p14="http://schemas.microsoft.com/office/powerpoint/2010/main" val="25513449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800"/>
              </a:spcAft>
              <a:buClrTx/>
              <a:buSzTx/>
              <a:buFontTx/>
              <a:buNone/>
              <a:tabLst/>
              <a:defRPr/>
            </a:pPr>
            <a:r>
              <a:rPr lang="en-GB" sz="1800" dirty="0">
                <a:effectLst/>
                <a:latin typeface="Palatino Linotype" panose="02040502050505030304" pitchFamily="18" charset="0"/>
                <a:ea typeface="Calibri" panose="020F0502020204030204" pitchFamily="34" charset="0"/>
                <a:cs typeface="Arial" panose="020B0604020202020204" pitchFamily="34" charset="0"/>
              </a:rPr>
              <a:t>The second aim is to leverage the </a:t>
            </a:r>
            <a:r>
              <a:rPr lang="en-GB" sz="1800" dirty="0" err="1">
                <a:effectLst/>
                <a:latin typeface="Palatino Linotype" panose="02040502050505030304" pitchFamily="18" charset="0"/>
                <a:ea typeface="Calibri" panose="020F0502020204030204" pitchFamily="34" charset="0"/>
                <a:cs typeface="Arial" panose="020B0604020202020204" pitchFamily="34" charset="0"/>
              </a:rPr>
              <a:t>explainability</a:t>
            </a:r>
            <a:r>
              <a:rPr lang="en-GB" sz="1800" dirty="0">
                <a:effectLst/>
                <a:latin typeface="Palatino Linotype" panose="02040502050505030304" pitchFamily="18" charset="0"/>
                <a:ea typeface="Calibri" panose="020F0502020204030204" pitchFamily="34" charset="0"/>
                <a:cs typeface="Arial" panose="020B0604020202020204" pitchFamily="34" charset="0"/>
              </a:rPr>
              <a:t> properties of the </a:t>
            </a:r>
            <a:r>
              <a:rPr lang="en-GB" sz="1800" dirty="0" err="1">
                <a:effectLst/>
                <a:latin typeface="Palatino Linotype" panose="02040502050505030304" pitchFamily="18" charset="0"/>
                <a:ea typeface="Calibri" panose="020F0502020204030204" pitchFamily="34" charset="0"/>
                <a:cs typeface="Arial" panose="020B0604020202020204" pitchFamily="34" charset="0"/>
              </a:rPr>
              <a:t>Spacetimeformer</a:t>
            </a:r>
            <a:r>
              <a:rPr lang="en-GB" sz="1800" dirty="0">
                <a:effectLst/>
                <a:latin typeface="Palatino Linotype" panose="02040502050505030304" pitchFamily="18" charset="0"/>
                <a:ea typeface="Calibri" panose="020F0502020204030204" pitchFamily="34" charset="0"/>
                <a:cs typeface="Arial" panose="020B0604020202020204" pitchFamily="34" charset="0"/>
              </a:rPr>
              <a:t> architecture to estimate brain connectivity by inspecting computed attention. My hypothesis is that the attention computed by the model may be seen as a form of causality in the predictive sense, and a combination of them may be used as the weights of the connectivity graph to be estimated. </a:t>
            </a:r>
          </a:p>
        </p:txBody>
      </p:sp>
      <p:sp>
        <p:nvSpPr>
          <p:cNvPr id="4" name="Slide Number Placeholder 3"/>
          <p:cNvSpPr>
            <a:spLocks noGrp="1"/>
          </p:cNvSpPr>
          <p:nvPr>
            <p:ph type="sldNum" sz="quarter" idx="5"/>
          </p:nvPr>
        </p:nvSpPr>
        <p:spPr/>
        <p:txBody>
          <a:bodyPr/>
          <a:lstStyle/>
          <a:p>
            <a:fld id="{0CF0C8B9-E919-44C5-BA7B-9313869AE0CD}" type="slidenum">
              <a:rPr lang="it-IT" smtClean="0"/>
              <a:t>16</a:t>
            </a:fld>
            <a:endParaRPr lang="it-IT"/>
          </a:p>
        </p:txBody>
      </p:sp>
    </p:spTree>
    <p:extLst>
      <p:ext uri="{BB962C8B-B14F-4D97-AF65-F5344CB8AC3E}">
        <p14:creationId xmlns:p14="http://schemas.microsoft.com/office/powerpoint/2010/main" val="1898197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800"/>
              </a:spcAft>
              <a:buClrTx/>
              <a:buSzTx/>
              <a:buFontTx/>
              <a:buNone/>
              <a:tabLst/>
              <a:defRPr/>
            </a:pPr>
            <a:r>
              <a:rPr lang="en-GB" sz="1800" dirty="0">
                <a:effectLst/>
                <a:latin typeface="Palatino Linotype" panose="02040502050505030304" pitchFamily="18" charset="0"/>
                <a:ea typeface="Calibri" panose="020F0502020204030204" pitchFamily="34" charset="0"/>
                <a:cs typeface="Arial" panose="020B0604020202020204" pitchFamily="34" charset="0"/>
              </a:rPr>
              <a:t>The second aim is to leverage the </a:t>
            </a:r>
            <a:r>
              <a:rPr lang="en-GB" sz="1800" dirty="0" err="1">
                <a:effectLst/>
                <a:latin typeface="Palatino Linotype" panose="02040502050505030304" pitchFamily="18" charset="0"/>
                <a:ea typeface="Calibri" panose="020F0502020204030204" pitchFamily="34" charset="0"/>
                <a:cs typeface="Arial" panose="020B0604020202020204" pitchFamily="34" charset="0"/>
              </a:rPr>
              <a:t>explainability</a:t>
            </a:r>
            <a:r>
              <a:rPr lang="en-GB" sz="1800" dirty="0">
                <a:effectLst/>
                <a:latin typeface="Palatino Linotype" panose="02040502050505030304" pitchFamily="18" charset="0"/>
                <a:ea typeface="Calibri" panose="020F0502020204030204" pitchFamily="34" charset="0"/>
                <a:cs typeface="Arial" panose="020B0604020202020204" pitchFamily="34" charset="0"/>
              </a:rPr>
              <a:t> properties of the </a:t>
            </a:r>
            <a:r>
              <a:rPr lang="en-GB" sz="1800" dirty="0" err="1">
                <a:effectLst/>
                <a:latin typeface="Palatino Linotype" panose="02040502050505030304" pitchFamily="18" charset="0"/>
                <a:ea typeface="Calibri" panose="020F0502020204030204" pitchFamily="34" charset="0"/>
                <a:cs typeface="Arial" panose="020B0604020202020204" pitchFamily="34" charset="0"/>
              </a:rPr>
              <a:t>Spacetimeformer</a:t>
            </a:r>
            <a:r>
              <a:rPr lang="en-GB" sz="1800" dirty="0">
                <a:effectLst/>
                <a:latin typeface="Palatino Linotype" panose="02040502050505030304" pitchFamily="18" charset="0"/>
                <a:ea typeface="Calibri" panose="020F0502020204030204" pitchFamily="34" charset="0"/>
                <a:cs typeface="Arial" panose="020B0604020202020204" pitchFamily="34" charset="0"/>
              </a:rPr>
              <a:t> architecture to estimate brain connectivity by inspecting computed attention. My hypothesis is that the attention computed by the model may be seen as a form of causality in the predictive sense, and a combination of them may be used as the weights of the connectivity graph to be estimated. </a:t>
            </a:r>
          </a:p>
        </p:txBody>
      </p:sp>
      <p:sp>
        <p:nvSpPr>
          <p:cNvPr id="4" name="Slide Number Placeholder 3"/>
          <p:cNvSpPr>
            <a:spLocks noGrp="1"/>
          </p:cNvSpPr>
          <p:nvPr>
            <p:ph type="sldNum" sz="quarter" idx="5"/>
          </p:nvPr>
        </p:nvSpPr>
        <p:spPr/>
        <p:txBody>
          <a:bodyPr/>
          <a:lstStyle/>
          <a:p>
            <a:fld id="{0CF0C8B9-E919-44C5-BA7B-9313869AE0CD}" type="slidenum">
              <a:rPr lang="it-IT" smtClean="0"/>
              <a:t>17</a:t>
            </a:fld>
            <a:endParaRPr lang="it-IT"/>
          </a:p>
        </p:txBody>
      </p:sp>
    </p:spTree>
    <p:extLst>
      <p:ext uri="{BB962C8B-B14F-4D97-AF65-F5344CB8AC3E}">
        <p14:creationId xmlns:p14="http://schemas.microsoft.com/office/powerpoint/2010/main" val="9645780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800"/>
              </a:spcAft>
              <a:buClrTx/>
              <a:buSzTx/>
              <a:buFontTx/>
              <a:buNone/>
              <a:tabLst/>
              <a:defRPr/>
            </a:pPr>
            <a:r>
              <a:rPr lang="en-GB" sz="1800" dirty="0">
                <a:effectLst/>
                <a:latin typeface="Palatino Linotype" panose="02040502050505030304" pitchFamily="18" charset="0"/>
                <a:ea typeface="Calibri" panose="020F0502020204030204" pitchFamily="34" charset="0"/>
                <a:cs typeface="Arial" panose="020B0604020202020204" pitchFamily="34" charset="0"/>
              </a:rPr>
              <a:t>The second aim is to leverage the </a:t>
            </a:r>
            <a:r>
              <a:rPr lang="en-GB" sz="1800" dirty="0" err="1">
                <a:effectLst/>
                <a:latin typeface="Palatino Linotype" panose="02040502050505030304" pitchFamily="18" charset="0"/>
                <a:ea typeface="Calibri" panose="020F0502020204030204" pitchFamily="34" charset="0"/>
                <a:cs typeface="Arial" panose="020B0604020202020204" pitchFamily="34" charset="0"/>
              </a:rPr>
              <a:t>explainability</a:t>
            </a:r>
            <a:r>
              <a:rPr lang="en-GB" sz="1800" dirty="0">
                <a:effectLst/>
                <a:latin typeface="Palatino Linotype" panose="02040502050505030304" pitchFamily="18" charset="0"/>
                <a:ea typeface="Calibri" panose="020F0502020204030204" pitchFamily="34" charset="0"/>
                <a:cs typeface="Arial" panose="020B0604020202020204" pitchFamily="34" charset="0"/>
              </a:rPr>
              <a:t> properties of the </a:t>
            </a:r>
            <a:r>
              <a:rPr lang="en-GB" sz="1800" dirty="0" err="1">
                <a:effectLst/>
                <a:latin typeface="Palatino Linotype" panose="02040502050505030304" pitchFamily="18" charset="0"/>
                <a:ea typeface="Calibri" panose="020F0502020204030204" pitchFamily="34" charset="0"/>
                <a:cs typeface="Arial" panose="020B0604020202020204" pitchFamily="34" charset="0"/>
              </a:rPr>
              <a:t>Spacetimeformer</a:t>
            </a:r>
            <a:r>
              <a:rPr lang="en-GB" sz="1800" dirty="0">
                <a:effectLst/>
                <a:latin typeface="Palatino Linotype" panose="02040502050505030304" pitchFamily="18" charset="0"/>
                <a:ea typeface="Calibri" panose="020F0502020204030204" pitchFamily="34" charset="0"/>
                <a:cs typeface="Arial" panose="020B0604020202020204" pitchFamily="34" charset="0"/>
              </a:rPr>
              <a:t> architecture to estimate brain connectivity by inspecting computed attention. My hypothesis is that the attention computed by the model may be seen as a form of causality in the predictive sense, and a combination of them may be used as the weights of the connectivity graph to be estimated. </a:t>
            </a:r>
          </a:p>
        </p:txBody>
      </p:sp>
      <p:sp>
        <p:nvSpPr>
          <p:cNvPr id="4" name="Slide Number Placeholder 3"/>
          <p:cNvSpPr>
            <a:spLocks noGrp="1"/>
          </p:cNvSpPr>
          <p:nvPr>
            <p:ph type="sldNum" sz="quarter" idx="5"/>
          </p:nvPr>
        </p:nvSpPr>
        <p:spPr/>
        <p:txBody>
          <a:bodyPr/>
          <a:lstStyle/>
          <a:p>
            <a:fld id="{0CF0C8B9-E919-44C5-BA7B-9313869AE0CD}" type="slidenum">
              <a:rPr lang="it-IT" smtClean="0"/>
              <a:t>18</a:t>
            </a:fld>
            <a:endParaRPr lang="it-IT"/>
          </a:p>
        </p:txBody>
      </p:sp>
    </p:spTree>
    <p:extLst>
      <p:ext uri="{BB962C8B-B14F-4D97-AF65-F5344CB8AC3E}">
        <p14:creationId xmlns:p14="http://schemas.microsoft.com/office/powerpoint/2010/main" val="16621336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800"/>
              </a:spcAft>
              <a:buClrTx/>
              <a:buSzTx/>
              <a:buFontTx/>
              <a:buNone/>
              <a:tabLst/>
              <a:defRPr/>
            </a:pPr>
            <a:r>
              <a:rPr lang="en-GB" sz="1800" dirty="0">
                <a:effectLst/>
                <a:latin typeface="Palatino Linotype" panose="02040502050505030304" pitchFamily="18" charset="0"/>
                <a:ea typeface="Calibri" panose="020F0502020204030204" pitchFamily="34" charset="0"/>
                <a:cs typeface="Arial" panose="020B0604020202020204" pitchFamily="34" charset="0"/>
              </a:rPr>
              <a:t>The second aim is to leverage the </a:t>
            </a:r>
            <a:r>
              <a:rPr lang="en-GB" sz="1800" dirty="0" err="1">
                <a:effectLst/>
                <a:latin typeface="Palatino Linotype" panose="02040502050505030304" pitchFamily="18" charset="0"/>
                <a:ea typeface="Calibri" panose="020F0502020204030204" pitchFamily="34" charset="0"/>
                <a:cs typeface="Arial" panose="020B0604020202020204" pitchFamily="34" charset="0"/>
              </a:rPr>
              <a:t>explainability</a:t>
            </a:r>
            <a:r>
              <a:rPr lang="en-GB" sz="1800" dirty="0">
                <a:effectLst/>
                <a:latin typeface="Palatino Linotype" panose="02040502050505030304" pitchFamily="18" charset="0"/>
                <a:ea typeface="Calibri" panose="020F0502020204030204" pitchFamily="34" charset="0"/>
                <a:cs typeface="Arial" panose="020B0604020202020204" pitchFamily="34" charset="0"/>
              </a:rPr>
              <a:t> properties of the </a:t>
            </a:r>
            <a:r>
              <a:rPr lang="en-GB" sz="1800" dirty="0" err="1">
                <a:effectLst/>
                <a:latin typeface="Palatino Linotype" panose="02040502050505030304" pitchFamily="18" charset="0"/>
                <a:ea typeface="Calibri" panose="020F0502020204030204" pitchFamily="34" charset="0"/>
                <a:cs typeface="Arial" panose="020B0604020202020204" pitchFamily="34" charset="0"/>
              </a:rPr>
              <a:t>Spacetimeformer</a:t>
            </a:r>
            <a:r>
              <a:rPr lang="en-GB" sz="1800" dirty="0">
                <a:effectLst/>
                <a:latin typeface="Palatino Linotype" panose="02040502050505030304" pitchFamily="18" charset="0"/>
                <a:ea typeface="Calibri" panose="020F0502020204030204" pitchFamily="34" charset="0"/>
                <a:cs typeface="Arial" panose="020B0604020202020204" pitchFamily="34" charset="0"/>
              </a:rPr>
              <a:t> architecture to estimate brain connectivity by inspecting computed attention. My hypothesis is that the attention computed by the model may be seen as a form of causality in the predictive sense, and a combination of them may be used as the weights of the connectivity graph to be estimated. </a:t>
            </a:r>
          </a:p>
        </p:txBody>
      </p:sp>
      <p:sp>
        <p:nvSpPr>
          <p:cNvPr id="4" name="Slide Number Placeholder 3"/>
          <p:cNvSpPr>
            <a:spLocks noGrp="1"/>
          </p:cNvSpPr>
          <p:nvPr>
            <p:ph type="sldNum" sz="quarter" idx="5"/>
          </p:nvPr>
        </p:nvSpPr>
        <p:spPr/>
        <p:txBody>
          <a:bodyPr/>
          <a:lstStyle/>
          <a:p>
            <a:fld id="{0CF0C8B9-E919-44C5-BA7B-9313869AE0CD}" type="slidenum">
              <a:rPr lang="it-IT" smtClean="0"/>
              <a:t>19</a:t>
            </a:fld>
            <a:endParaRPr lang="it-IT"/>
          </a:p>
        </p:txBody>
      </p:sp>
    </p:spTree>
    <p:extLst>
      <p:ext uri="{BB962C8B-B14F-4D97-AF65-F5344CB8AC3E}">
        <p14:creationId xmlns:p14="http://schemas.microsoft.com/office/powerpoint/2010/main" val="2615592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0CF0C8B9-E919-44C5-BA7B-9313869AE0CD}" type="slidenum">
              <a:rPr lang="it-IT" smtClean="0"/>
              <a:t>2</a:t>
            </a:fld>
            <a:endParaRPr lang="it-IT"/>
          </a:p>
        </p:txBody>
      </p:sp>
    </p:spTree>
    <p:extLst>
      <p:ext uri="{BB962C8B-B14F-4D97-AF65-F5344CB8AC3E}">
        <p14:creationId xmlns:p14="http://schemas.microsoft.com/office/powerpoint/2010/main" val="37431288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800"/>
              </a:spcAft>
              <a:buClrTx/>
              <a:buSzTx/>
              <a:buFontTx/>
              <a:buNone/>
              <a:tabLst/>
              <a:defRPr/>
            </a:pPr>
            <a:r>
              <a:rPr lang="en-GB" sz="1800" dirty="0">
                <a:effectLst/>
                <a:latin typeface="Palatino Linotype" panose="02040502050505030304" pitchFamily="18" charset="0"/>
                <a:ea typeface="Calibri" panose="020F0502020204030204" pitchFamily="34" charset="0"/>
                <a:cs typeface="Arial" panose="020B0604020202020204" pitchFamily="34" charset="0"/>
              </a:rPr>
              <a:t>The goal is to assess the feasibility of the novel approach, using synthetic EEG data as a benchmark to compare results with a ground truth. The hypothesis is that the novel approach can show performances comparable to those of the Linear Conditioned Granger causality method. The application of the method on real data is dependent on computational times, which are expected to be a possible criticality.</a:t>
            </a:r>
          </a:p>
          <a:p>
            <a:pPr algn="just">
              <a:lnSpc>
                <a:spcPct val="150000"/>
              </a:lnSpc>
              <a:spcAft>
                <a:spcPts val="800"/>
              </a:spcAft>
            </a:pPr>
            <a:endParaRPr lang="en-GB" sz="1800" dirty="0">
              <a:effectLst/>
              <a:latin typeface="Palatino Linotype" panose="02040502050505030304" pitchFamily="18" charset="0"/>
              <a:ea typeface="Calibri" panose="020F0502020204030204" pitchFamily="34" charset="0"/>
              <a:cs typeface="Arial" panose="020B0604020202020204" pitchFamily="34" charset="0"/>
            </a:endParaRPr>
          </a:p>
          <a:p>
            <a:pPr marL="0" marR="0" lvl="0" indent="0" algn="just" defTabSz="914400" rtl="0" eaLnBrk="1" fontAlgn="auto" latinLnBrk="0" hangingPunct="1">
              <a:lnSpc>
                <a:spcPct val="150000"/>
              </a:lnSpc>
              <a:spcBef>
                <a:spcPts val="0"/>
              </a:spcBef>
              <a:spcAft>
                <a:spcPts val="800"/>
              </a:spcAft>
              <a:buClrTx/>
              <a:buSzTx/>
              <a:buFontTx/>
              <a:buNone/>
              <a:tabLst/>
              <a:defRPr/>
            </a:pPr>
            <a:r>
              <a:rPr lang="en-GB" sz="2800" b="1" dirty="0">
                <a:solidFill>
                  <a:srgbClr val="000000"/>
                </a:solidFill>
                <a:latin typeface="Bahnschrift SemiLight SemiConde" panose="020B0502040204020203" pitchFamily="34" charset="0"/>
                <a:ea typeface="ＭＳ Ｐゴシック"/>
              </a:rPr>
              <a:t>C</a:t>
            </a:r>
            <a:r>
              <a:rPr kumimoji="0" lang="en-GB" sz="2800" b="1" i="0" u="none" strike="noStrike" kern="1200" cap="none" spc="0" normalizeH="0" baseline="0" noProof="0" dirty="0" err="1">
                <a:ln>
                  <a:noFill/>
                </a:ln>
                <a:solidFill>
                  <a:srgbClr val="000000"/>
                </a:solidFill>
                <a:effectLst/>
                <a:uLnTx/>
                <a:uFillTx/>
                <a:latin typeface="Bahnschrift SemiLight SemiConde" panose="020B0502040204020203" pitchFamily="34" charset="0"/>
                <a:ea typeface="ＭＳ Ｐゴシック"/>
              </a:rPr>
              <a:t>omputational</a:t>
            </a:r>
            <a:r>
              <a:rPr kumimoji="0" lang="en-GB" sz="28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 </a:t>
            </a:r>
            <a:r>
              <a:rPr kumimoji="0" lang="en-GB" sz="2800" b="1"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times</a:t>
            </a:r>
            <a:r>
              <a:rPr kumimoji="0" lang="en-GB" sz="28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 are expected to be sensibly </a:t>
            </a:r>
            <a:r>
              <a:rPr kumimoji="0" lang="en-GB" sz="2800" b="1"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lower</a:t>
            </a:r>
            <a:r>
              <a:rPr kumimoji="0" lang="en-GB" sz="28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a:t>
            </a:r>
          </a:p>
          <a:p>
            <a:pPr algn="just">
              <a:lnSpc>
                <a:spcPct val="150000"/>
              </a:lnSpc>
              <a:spcAft>
                <a:spcPts val="800"/>
              </a:spcAft>
            </a:pPr>
            <a:r>
              <a:rPr lang="en-GB" sz="1800" dirty="0">
                <a:effectLst/>
                <a:latin typeface="Palatino Linotype" panose="02040502050505030304" pitchFamily="18" charset="0"/>
                <a:ea typeface="Calibri" panose="020F0502020204030204" pitchFamily="34" charset="0"/>
                <a:cs typeface="Arial" panose="020B0604020202020204" pitchFamily="34" charset="0"/>
              </a:rPr>
              <a:t>For this reason, the aim is to assess the plausibility of this novel method by applying it to real </a:t>
            </a:r>
            <a:r>
              <a:rPr lang="en-GB" sz="1800" dirty="0" err="1">
                <a:effectLst/>
                <a:latin typeface="Palatino Linotype" panose="02040502050505030304" pitchFamily="18" charset="0"/>
                <a:ea typeface="Calibri" panose="020F0502020204030204" pitchFamily="34" charset="0"/>
                <a:cs typeface="Arial" panose="020B0604020202020204" pitchFamily="34" charset="0"/>
              </a:rPr>
              <a:t>hyperscanning</a:t>
            </a:r>
            <a:r>
              <a:rPr lang="en-GB" sz="1800" dirty="0">
                <a:effectLst/>
                <a:latin typeface="Palatino Linotype" panose="02040502050505030304" pitchFamily="18" charset="0"/>
                <a:ea typeface="Calibri" panose="020F0502020204030204" pitchFamily="34" charset="0"/>
                <a:cs typeface="Arial" panose="020B0604020202020204" pitchFamily="34" charset="0"/>
              </a:rPr>
              <a:t> EEG data.</a:t>
            </a:r>
          </a:p>
        </p:txBody>
      </p:sp>
      <p:sp>
        <p:nvSpPr>
          <p:cNvPr id="4" name="Slide Number Placeholder 3"/>
          <p:cNvSpPr>
            <a:spLocks noGrp="1"/>
          </p:cNvSpPr>
          <p:nvPr>
            <p:ph type="sldNum" sz="quarter" idx="5"/>
          </p:nvPr>
        </p:nvSpPr>
        <p:spPr/>
        <p:txBody>
          <a:bodyPr/>
          <a:lstStyle/>
          <a:p>
            <a:fld id="{0CF0C8B9-E919-44C5-BA7B-9313869AE0CD}" type="slidenum">
              <a:rPr lang="it-IT" smtClean="0"/>
              <a:t>20</a:t>
            </a:fld>
            <a:endParaRPr lang="it-IT"/>
          </a:p>
        </p:txBody>
      </p:sp>
    </p:spTree>
    <p:extLst>
      <p:ext uri="{BB962C8B-B14F-4D97-AF65-F5344CB8AC3E}">
        <p14:creationId xmlns:p14="http://schemas.microsoft.com/office/powerpoint/2010/main" val="17668957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800"/>
              </a:spcAft>
              <a:buClrTx/>
              <a:buSzTx/>
              <a:buFontTx/>
              <a:buNone/>
              <a:tabLst/>
              <a:defRPr/>
            </a:pPr>
            <a:r>
              <a:rPr lang="en-GB" sz="1800" dirty="0">
                <a:effectLst/>
                <a:latin typeface="Palatino Linotype" panose="02040502050505030304" pitchFamily="18" charset="0"/>
                <a:ea typeface="Calibri" panose="020F0502020204030204" pitchFamily="34" charset="0"/>
                <a:cs typeface="Arial" panose="020B0604020202020204" pitchFamily="34" charset="0"/>
              </a:rPr>
              <a:t>The goal is to assess the feasibility of the novel approach, using synthetic EEG data as a benchmark to compare results with a ground truth. The hypothesis is that the novel approach can show performances comparable to those of the Linear Conditioned Granger causality method. The application of the method on real data is dependent on computational times, which are expected to be a possible criticality.</a:t>
            </a:r>
          </a:p>
          <a:p>
            <a:pPr algn="just">
              <a:lnSpc>
                <a:spcPct val="150000"/>
              </a:lnSpc>
              <a:spcAft>
                <a:spcPts val="800"/>
              </a:spcAft>
            </a:pPr>
            <a:endParaRPr lang="en-GB" sz="1800" dirty="0">
              <a:effectLst/>
              <a:latin typeface="Palatino Linotype" panose="02040502050505030304" pitchFamily="18" charset="0"/>
              <a:ea typeface="Calibri" panose="020F0502020204030204" pitchFamily="34" charset="0"/>
              <a:cs typeface="Arial" panose="020B0604020202020204" pitchFamily="34" charset="0"/>
            </a:endParaRPr>
          </a:p>
          <a:p>
            <a:pPr marL="0" marR="0" lvl="0" indent="0" algn="just" defTabSz="914400" rtl="0" eaLnBrk="1" fontAlgn="auto" latinLnBrk="0" hangingPunct="1">
              <a:lnSpc>
                <a:spcPct val="150000"/>
              </a:lnSpc>
              <a:spcBef>
                <a:spcPts val="0"/>
              </a:spcBef>
              <a:spcAft>
                <a:spcPts val="800"/>
              </a:spcAft>
              <a:buClrTx/>
              <a:buSzTx/>
              <a:buFontTx/>
              <a:buNone/>
              <a:tabLst/>
              <a:defRPr/>
            </a:pPr>
            <a:r>
              <a:rPr lang="en-GB" sz="2800" b="1" dirty="0">
                <a:solidFill>
                  <a:srgbClr val="000000"/>
                </a:solidFill>
                <a:latin typeface="Bahnschrift SemiLight SemiConde" panose="020B0502040204020203" pitchFamily="34" charset="0"/>
                <a:ea typeface="ＭＳ Ｐゴシック"/>
              </a:rPr>
              <a:t>C</a:t>
            </a:r>
            <a:r>
              <a:rPr kumimoji="0" lang="en-GB" sz="2800" b="1" i="0" u="none" strike="noStrike" kern="1200" cap="none" spc="0" normalizeH="0" baseline="0" noProof="0" dirty="0" err="1">
                <a:ln>
                  <a:noFill/>
                </a:ln>
                <a:solidFill>
                  <a:srgbClr val="000000"/>
                </a:solidFill>
                <a:effectLst/>
                <a:uLnTx/>
                <a:uFillTx/>
                <a:latin typeface="Bahnschrift SemiLight SemiConde" panose="020B0502040204020203" pitchFamily="34" charset="0"/>
                <a:ea typeface="ＭＳ Ｐゴシック"/>
              </a:rPr>
              <a:t>omputational</a:t>
            </a:r>
            <a:r>
              <a:rPr kumimoji="0" lang="en-GB" sz="28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 </a:t>
            </a:r>
            <a:r>
              <a:rPr kumimoji="0" lang="en-GB" sz="2800" b="1"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times</a:t>
            </a:r>
            <a:r>
              <a:rPr kumimoji="0" lang="en-GB" sz="28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 are expected to be sensibly </a:t>
            </a:r>
            <a:r>
              <a:rPr kumimoji="0" lang="en-GB" sz="2800" b="1"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lower</a:t>
            </a:r>
            <a:r>
              <a:rPr kumimoji="0" lang="en-GB" sz="28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a:t>
            </a:r>
          </a:p>
          <a:p>
            <a:pPr algn="just">
              <a:lnSpc>
                <a:spcPct val="150000"/>
              </a:lnSpc>
              <a:spcAft>
                <a:spcPts val="800"/>
              </a:spcAft>
            </a:pPr>
            <a:r>
              <a:rPr lang="en-GB" sz="1800" dirty="0">
                <a:effectLst/>
                <a:latin typeface="Palatino Linotype" panose="02040502050505030304" pitchFamily="18" charset="0"/>
                <a:ea typeface="Calibri" panose="020F0502020204030204" pitchFamily="34" charset="0"/>
                <a:cs typeface="Arial" panose="020B0604020202020204" pitchFamily="34" charset="0"/>
              </a:rPr>
              <a:t>For this reason, the aim is to assess the plausibility of this novel method by applying it to real </a:t>
            </a:r>
            <a:r>
              <a:rPr lang="en-GB" sz="1800" dirty="0" err="1">
                <a:effectLst/>
                <a:latin typeface="Palatino Linotype" panose="02040502050505030304" pitchFamily="18" charset="0"/>
                <a:ea typeface="Calibri" panose="020F0502020204030204" pitchFamily="34" charset="0"/>
                <a:cs typeface="Arial" panose="020B0604020202020204" pitchFamily="34" charset="0"/>
              </a:rPr>
              <a:t>hyperscanning</a:t>
            </a:r>
            <a:r>
              <a:rPr lang="en-GB" sz="1800" dirty="0">
                <a:effectLst/>
                <a:latin typeface="Palatino Linotype" panose="02040502050505030304" pitchFamily="18" charset="0"/>
                <a:ea typeface="Calibri" panose="020F0502020204030204" pitchFamily="34" charset="0"/>
                <a:cs typeface="Arial" panose="020B0604020202020204" pitchFamily="34" charset="0"/>
              </a:rPr>
              <a:t> EEG data.</a:t>
            </a:r>
          </a:p>
        </p:txBody>
      </p:sp>
      <p:sp>
        <p:nvSpPr>
          <p:cNvPr id="4" name="Slide Number Placeholder 3"/>
          <p:cNvSpPr>
            <a:spLocks noGrp="1"/>
          </p:cNvSpPr>
          <p:nvPr>
            <p:ph type="sldNum" sz="quarter" idx="5"/>
          </p:nvPr>
        </p:nvSpPr>
        <p:spPr/>
        <p:txBody>
          <a:bodyPr/>
          <a:lstStyle/>
          <a:p>
            <a:fld id="{0CF0C8B9-E919-44C5-BA7B-9313869AE0CD}" type="slidenum">
              <a:rPr lang="it-IT" smtClean="0"/>
              <a:t>21</a:t>
            </a:fld>
            <a:endParaRPr lang="it-IT"/>
          </a:p>
        </p:txBody>
      </p:sp>
    </p:spTree>
    <p:extLst>
      <p:ext uri="{BB962C8B-B14F-4D97-AF65-F5344CB8AC3E}">
        <p14:creationId xmlns:p14="http://schemas.microsoft.com/office/powerpoint/2010/main" val="3789595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Questa slide dovrebbe contenere le stesse informazioni del frontespizio della tesi (inclusi i riferimenti a relatore, correlatore e controrelatore)</a:t>
            </a:r>
          </a:p>
        </p:txBody>
      </p:sp>
      <p:sp>
        <p:nvSpPr>
          <p:cNvPr id="4" name="Slide Number Placeholder 3"/>
          <p:cNvSpPr>
            <a:spLocks noGrp="1"/>
          </p:cNvSpPr>
          <p:nvPr>
            <p:ph type="sldNum" sz="quarter" idx="5"/>
          </p:nvPr>
        </p:nvSpPr>
        <p:spPr/>
        <p:txBody>
          <a:bodyPr/>
          <a:lstStyle/>
          <a:p>
            <a:fld id="{0CF0C8B9-E919-44C5-BA7B-9313869AE0CD}" type="slidenum">
              <a:rPr lang="it-IT" smtClean="0"/>
              <a:t>22</a:t>
            </a:fld>
            <a:endParaRPr lang="it-IT"/>
          </a:p>
        </p:txBody>
      </p:sp>
    </p:spTree>
    <p:extLst>
      <p:ext uri="{BB962C8B-B14F-4D97-AF65-F5344CB8AC3E}">
        <p14:creationId xmlns:p14="http://schemas.microsoft.com/office/powerpoint/2010/main" val="333059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Palatino Linotype" panose="02040502050505030304" pitchFamily="18" charset="0"/>
                <a:ea typeface="Calibri" panose="020F0502020204030204" pitchFamily="34" charset="0"/>
                <a:cs typeface="Arial" panose="020B0604020202020204" pitchFamily="34" charset="0"/>
              </a:rPr>
              <a:t>La </a:t>
            </a:r>
            <a:r>
              <a:rPr lang="en-GB" sz="1200" dirty="0" err="1">
                <a:effectLst/>
                <a:latin typeface="Palatino Linotype" panose="02040502050505030304" pitchFamily="18" charset="0"/>
                <a:ea typeface="Calibri" panose="020F0502020204030204" pitchFamily="34" charset="0"/>
                <a:cs typeface="Arial" panose="020B0604020202020204" pitchFamily="34" charset="0"/>
              </a:rPr>
              <a:t>scala</a:t>
            </a:r>
            <a:r>
              <a:rPr lang="en-GB" sz="1200" dirty="0">
                <a:effectLst/>
                <a:latin typeface="Palatino Linotype" panose="02040502050505030304" pitchFamily="18" charset="0"/>
                <a:ea typeface="Calibri" panose="020F0502020204030204" pitchFamily="34" charset="0"/>
                <a:cs typeface="Arial" panose="020B0604020202020204" pitchFamily="34" charset="0"/>
              </a:rPr>
              <a:t> </a:t>
            </a:r>
            <a:r>
              <a:rPr lang="en-GB" sz="1200" dirty="0" err="1">
                <a:effectLst/>
                <a:latin typeface="Palatino Linotype" panose="02040502050505030304" pitchFamily="18" charset="0"/>
                <a:ea typeface="Calibri" panose="020F0502020204030204" pitchFamily="34" charset="0"/>
                <a:cs typeface="Arial" panose="020B0604020202020204" pitchFamily="34" charset="0"/>
              </a:rPr>
              <a:t>temporale</a:t>
            </a:r>
            <a:r>
              <a:rPr lang="en-GB" sz="1200" dirty="0">
                <a:effectLst/>
                <a:latin typeface="Palatino Linotype" panose="02040502050505030304" pitchFamily="18" charset="0"/>
                <a:ea typeface="Calibri" panose="020F0502020204030204" pitchFamily="34" charset="0"/>
                <a:cs typeface="Arial" panose="020B0604020202020204" pitchFamily="34" charset="0"/>
              </a:rPr>
              <a:t> è </a:t>
            </a:r>
            <a:r>
              <a:rPr lang="en-GB" sz="1200" dirty="0" err="1">
                <a:effectLst/>
                <a:latin typeface="Palatino Linotype" panose="02040502050505030304" pitchFamily="18" charset="0"/>
                <a:ea typeface="Calibri" panose="020F0502020204030204" pitchFamily="34" charset="0"/>
                <a:cs typeface="Arial" panose="020B0604020202020204" pitchFamily="34" charset="0"/>
              </a:rPr>
              <a:t>più</a:t>
            </a:r>
            <a:r>
              <a:rPr lang="en-GB" sz="1200" dirty="0">
                <a:effectLst/>
                <a:latin typeface="Palatino Linotype" panose="02040502050505030304" pitchFamily="18" charset="0"/>
                <a:ea typeface="Calibri" panose="020F0502020204030204" pitchFamily="34" charset="0"/>
                <a:cs typeface="Arial" panose="020B0604020202020204" pitchFamily="34" charset="0"/>
              </a:rPr>
              <a:t> o </a:t>
            </a:r>
            <a:r>
              <a:rPr lang="en-GB" sz="1200" dirty="0" err="1">
                <a:effectLst/>
                <a:latin typeface="Palatino Linotype" panose="02040502050505030304" pitchFamily="18" charset="0"/>
                <a:ea typeface="Calibri" panose="020F0502020204030204" pitchFamily="34" charset="0"/>
                <a:cs typeface="Arial" panose="020B0604020202020204" pitchFamily="34" charset="0"/>
              </a:rPr>
              <a:t>meno</a:t>
            </a:r>
            <a:r>
              <a:rPr lang="en-GB" sz="1200" dirty="0">
                <a:effectLst/>
                <a:latin typeface="Palatino Linotype" panose="02040502050505030304" pitchFamily="18" charset="0"/>
                <a:ea typeface="Calibri" panose="020F0502020204030204" pitchFamily="34" charset="0"/>
                <a:cs typeface="Arial" panose="020B0604020202020204" pitchFamily="34" charset="0"/>
              </a:rPr>
              <a:t> </a:t>
            </a:r>
            <a:r>
              <a:rPr lang="en-GB" sz="1200" dirty="0" err="1">
                <a:effectLst/>
                <a:latin typeface="Palatino Linotype" panose="02040502050505030304" pitchFamily="18" charset="0"/>
                <a:ea typeface="Calibri" panose="020F0502020204030204" pitchFamily="34" charset="0"/>
                <a:cs typeface="Arial" panose="020B0604020202020204" pitchFamily="34" charset="0"/>
              </a:rPr>
              <a:t>sensata</a:t>
            </a:r>
            <a:r>
              <a:rPr lang="en-GB" sz="1200" dirty="0">
                <a:effectLst/>
                <a:latin typeface="Palatino Linotype" panose="02040502050505030304" pitchFamily="18" charset="0"/>
                <a:ea typeface="Calibri" panose="020F0502020204030204" pitchFamily="34" charset="0"/>
                <a:cs typeface="Arial" panose="020B0604020202020204" pitchFamily="34" charset="0"/>
              </a:rPr>
              <a:t>?</a:t>
            </a:r>
          </a:p>
        </p:txBody>
      </p:sp>
      <p:sp>
        <p:nvSpPr>
          <p:cNvPr id="4" name="Slide Number Placeholder 3"/>
          <p:cNvSpPr>
            <a:spLocks noGrp="1"/>
          </p:cNvSpPr>
          <p:nvPr>
            <p:ph type="sldNum" sz="quarter" idx="5"/>
          </p:nvPr>
        </p:nvSpPr>
        <p:spPr/>
        <p:txBody>
          <a:bodyPr/>
          <a:lstStyle/>
          <a:p>
            <a:fld id="{0CF0C8B9-E919-44C5-BA7B-9313869AE0CD}" type="slidenum">
              <a:rPr lang="it-IT" smtClean="0"/>
              <a:t>3</a:t>
            </a:fld>
            <a:endParaRPr lang="it-IT"/>
          </a:p>
        </p:txBody>
      </p:sp>
    </p:spTree>
    <p:extLst>
      <p:ext uri="{BB962C8B-B14F-4D97-AF65-F5344CB8AC3E}">
        <p14:creationId xmlns:p14="http://schemas.microsoft.com/office/powerpoint/2010/main" val="1601691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50000"/>
              </a:lnSpc>
              <a:spcAft>
                <a:spcPts val="800"/>
              </a:spcAft>
            </a:pPr>
            <a:r>
              <a:rPr lang="en-GB" sz="1800" dirty="0">
                <a:effectLst/>
                <a:latin typeface="Palatino Linotype" panose="02040502050505030304" pitchFamily="18" charset="0"/>
                <a:ea typeface="Calibri" panose="020F0502020204030204" pitchFamily="34" charset="0"/>
                <a:cs typeface="Arial" panose="020B0604020202020204" pitchFamily="34" charset="0"/>
              </a:rPr>
              <a:t>An attention mechanism is a technique that enhances the values of some portion of the input data while diminishing others. The rationale is that it is often convenient to pay more attention to some small but important part of the data, depending on the context. Mathematically, an attention function maps a query vector and a set of key-value vector pairs to an output vector. It is calculated as a weighted sum of the values, with each value's weight determined by the query's compatibility function with its corresponding key.</a:t>
            </a:r>
          </a:p>
          <a:p>
            <a:pPr algn="just">
              <a:lnSpc>
                <a:spcPct val="150000"/>
              </a:lnSpc>
              <a:spcAft>
                <a:spcPts val="800"/>
              </a:spcAft>
            </a:pPr>
            <a:endParaRPr lang="en-GB" sz="1800" dirty="0">
              <a:effectLst/>
              <a:latin typeface="Palatino Linotype" panose="02040502050505030304" pitchFamily="18" charset="0"/>
              <a:ea typeface="Calibri" panose="020F0502020204030204" pitchFamily="34" charset="0"/>
              <a:cs typeface="Arial" panose="020B0604020202020204" pitchFamily="34" charset="0"/>
            </a:endParaRPr>
          </a:p>
          <a:p>
            <a:pPr algn="just">
              <a:lnSpc>
                <a:spcPct val="150000"/>
              </a:lnSpc>
              <a:spcAft>
                <a:spcPts val="800"/>
              </a:spcAft>
            </a:pPr>
            <a:r>
              <a:rPr lang="en-GB" sz="1800" dirty="0">
                <a:effectLst/>
                <a:latin typeface="Palatino Linotype" panose="02040502050505030304" pitchFamily="18" charset="0"/>
                <a:ea typeface="Calibri" panose="020F0502020204030204" pitchFamily="34" charset="0"/>
                <a:cs typeface="Arial" panose="020B0604020202020204" pitchFamily="34" charset="0"/>
              </a:rPr>
              <a:t>The transformer architecture, instead of using a single attention mechanism per layer, uses more than one in parallel (Figure 7 (right)). It has proven useful to linearly project queries, keys, and values h times, using distinct linear projections learned of dimensions dk, dk, and dv, instead of executing a single attention function with keys, values, and queries of dimension. </a:t>
            </a:r>
          </a:p>
          <a:p>
            <a:pPr algn="just">
              <a:lnSpc>
                <a:spcPct val="150000"/>
              </a:lnSpc>
              <a:spcAft>
                <a:spcPts val="800"/>
              </a:spcAft>
            </a:pPr>
            <a:endParaRPr lang="en-GB" sz="1800" dirty="0">
              <a:effectLst/>
              <a:latin typeface="Palatino Linotype" panose="02040502050505030304" pitchFamily="18" charset="0"/>
              <a:ea typeface="Calibri" panose="020F0502020204030204" pitchFamily="34" charset="0"/>
              <a:cs typeface="Arial" panose="020B0604020202020204" pitchFamily="34" charset="0"/>
            </a:endParaRPr>
          </a:p>
          <a:p>
            <a:pPr algn="just">
              <a:lnSpc>
                <a:spcPct val="150000"/>
              </a:lnSpc>
              <a:spcAft>
                <a:spcPts val="800"/>
              </a:spcAft>
            </a:pPr>
            <a:endParaRPr lang="en-GB" sz="1800" dirty="0">
              <a:effectLst/>
              <a:latin typeface="Palatino Linotype" panose="02040502050505030304" pitchFamily="18"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0CF0C8B9-E919-44C5-BA7B-9313869AE0CD}" type="slidenum">
              <a:rPr lang="it-IT" smtClean="0"/>
              <a:t>4</a:t>
            </a:fld>
            <a:endParaRPr lang="it-IT"/>
          </a:p>
        </p:txBody>
      </p:sp>
    </p:spTree>
    <p:extLst>
      <p:ext uri="{BB962C8B-B14F-4D97-AF65-F5344CB8AC3E}">
        <p14:creationId xmlns:p14="http://schemas.microsoft.com/office/powerpoint/2010/main" val="1518135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just" defTabSz="914400" rtl="0" eaLnBrk="1" fontAlgn="auto" latinLnBrk="0" hangingPunct="1">
              <a:lnSpc>
                <a:spcPct val="130000"/>
              </a:lnSpc>
              <a:spcBef>
                <a:spcPts val="0"/>
              </a:spcBef>
              <a:spcAft>
                <a:spcPts val="0"/>
              </a:spcAft>
              <a:buClrTx/>
              <a:buSzTx/>
              <a:buFont typeface="Wingdings" panose="05000000000000000000" pitchFamily="2" charset="2"/>
              <a:buChar char="§"/>
              <a:tabLst/>
              <a:defRPr/>
            </a:pPr>
            <a:r>
              <a:rPr kumimoji="0" lang="en-GB" sz="2800" b="0" i="1"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The </a:t>
            </a:r>
            <a:r>
              <a:rPr kumimoji="0" lang="en-GB" sz="2800" i="1"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hypothesis</a:t>
            </a:r>
            <a:r>
              <a:rPr kumimoji="0" lang="en-GB" sz="2800" b="0" i="1"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 is that the </a:t>
            </a:r>
            <a:r>
              <a:rPr kumimoji="0" lang="en-GB" sz="2800" b="1" i="1"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novel approach</a:t>
            </a:r>
            <a:r>
              <a:rPr kumimoji="0" lang="en-GB" sz="2800" b="0" i="1"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 can show performances </a:t>
            </a:r>
            <a:r>
              <a:rPr kumimoji="0" lang="en-GB" sz="2800" b="1" i="1"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comparable</a:t>
            </a:r>
            <a:r>
              <a:rPr kumimoji="0" lang="en-GB" sz="2800" b="0" i="1"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 </a:t>
            </a:r>
            <a:r>
              <a:rPr kumimoji="0" lang="en-GB" sz="2800" b="1" i="1"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to</a:t>
            </a:r>
            <a:r>
              <a:rPr kumimoji="0" lang="en-GB" sz="2800" b="0" i="1"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 those of the </a:t>
            </a:r>
            <a:r>
              <a:rPr kumimoji="0" lang="en-GB" sz="2800" b="1" i="1"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Linear Conditioned Granger causality method</a:t>
            </a:r>
            <a:r>
              <a:rPr kumimoji="0" lang="en-GB" sz="2800" b="0" i="1"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a:t>
            </a:r>
          </a:p>
          <a:p>
            <a:pPr marL="285750" marR="0" lvl="0" indent="-285750" algn="just" defTabSz="914400" rtl="0" eaLnBrk="1" fontAlgn="auto" latinLnBrk="0" hangingPunct="1">
              <a:lnSpc>
                <a:spcPct val="130000"/>
              </a:lnSpc>
              <a:spcBef>
                <a:spcPts val="0"/>
              </a:spcBef>
              <a:spcAft>
                <a:spcPts val="0"/>
              </a:spcAft>
              <a:buClrTx/>
              <a:buSzTx/>
              <a:buFont typeface="Wingdings" panose="05000000000000000000" pitchFamily="2" charset="2"/>
              <a:buChar char="§"/>
              <a:tabLst/>
              <a:defRPr/>
            </a:pPr>
            <a:r>
              <a:rPr kumimoji="0" lang="en-GB" sz="2800" b="0" i="1"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The application of the method on real data is dependent on </a:t>
            </a:r>
            <a:r>
              <a:rPr kumimoji="0" lang="en-GB" sz="2800" b="1" i="1"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computational times</a:t>
            </a:r>
            <a:r>
              <a:rPr kumimoji="0" lang="en-GB" sz="2800" b="0" i="1"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 which are expected to be a possible </a:t>
            </a:r>
            <a:r>
              <a:rPr kumimoji="0" lang="en-GB" sz="2800" i="1" u="none" strike="noStrike" kern="1200" cap="none" spc="0" normalizeH="0" baseline="0" noProof="0" dirty="0">
                <a:ln>
                  <a:noFill/>
                </a:ln>
                <a:solidFill>
                  <a:srgbClr val="000000"/>
                </a:solidFill>
                <a:effectLst/>
                <a:uLnTx/>
                <a:uFillTx/>
                <a:latin typeface="Bahnschrift SemiBold SemiConden" panose="020B0502040204020203" pitchFamily="34" charset="0"/>
                <a:ea typeface="ＭＳ Ｐゴシック"/>
              </a:rPr>
              <a:t>criticality</a:t>
            </a:r>
            <a:r>
              <a:rPr kumimoji="0" lang="en-GB" sz="2800" b="0" i="1"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a:t>
            </a:r>
          </a:p>
          <a:p>
            <a:pPr marL="285750" marR="0" lvl="0" indent="-285750" algn="just" defTabSz="914400" rtl="0" eaLnBrk="1" fontAlgn="auto" latinLnBrk="0" hangingPunct="1">
              <a:lnSpc>
                <a:spcPct val="130000"/>
              </a:lnSpc>
              <a:spcBef>
                <a:spcPts val="0"/>
              </a:spcBef>
              <a:spcAft>
                <a:spcPts val="0"/>
              </a:spcAft>
              <a:buClrTx/>
              <a:buSzTx/>
              <a:buFont typeface="Wingdings" panose="05000000000000000000" pitchFamily="2" charset="2"/>
              <a:buChar char="§"/>
              <a:tabLst/>
              <a:defRPr/>
            </a:pPr>
            <a:endParaRPr kumimoji="0" lang="en-GB" sz="2800" b="0" i="1"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endParaRPr>
          </a:p>
          <a:p>
            <a:pPr marL="285750" marR="0" lvl="0" indent="-285750" algn="just" defTabSz="914400" rtl="0" eaLnBrk="1" fontAlgn="auto" latinLnBrk="0" hangingPunct="1">
              <a:lnSpc>
                <a:spcPct val="130000"/>
              </a:lnSpc>
              <a:spcBef>
                <a:spcPts val="0"/>
              </a:spcBef>
              <a:spcAft>
                <a:spcPts val="0"/>
              </a:spcAft>
              <a:buClrTx/>
              <a:buSzTx/>
              <a:buFont typeface="Wingdings" panose="05000000000000000000" pitchFamily="2" charset="2"/>
              <a:buChar char="§"/>
              <a:tabLst/>
              <a:defRPr/>
            </a:pPr>
            <a:r>
              <a:rPr lang="en-GB" sz="4000" b="1" i="1" dirty="0">
                <a:solidFill>
                  <a:srgbClr val="000000"/>
                </a:solidFill>
                <a:latin typeface="Bahnschrift SemiLight SemiConde" panose="020B0502040204020203" pitchFamily="34" charset="0"/>
                <a:ea typeface="ＭＳ Ｐゴシック"/>
              </a:rPr>
              <a:t>C</a:t>
            </a:r>
            <a:r>
              <a:rPr kumimoji="0" lang="en-GB" sz="4000" b="1" i="1" u="none" strike="noStrike" kern="1200" cap="none" spc="0" normalizeH="0" baseline="0" noProof="0" dirty="0" err="1">
                <a:ln>
                  <a:noFill/>
                </a:ln>
                <a:solidFill>
                  <a:srgbClr val="000000"/>
                </a:solidFill>
                <a:effectLst/>
                <a:uLnTx/>
                <a:uFillTx/>
                <a:latin typeface="Bahnschrift SemiLight SemiConde" panose="020B0502040204020203" pitchFamily="34" charset="0"/>
                <a:ea typeface="ＭＳ Ｐゴシック"/>
              </a:rPr>
              <a:t>omputational</a:t>
            </a:r>
            <a:r>
              <a:rPr kumimoji="0" lang="en-GB" sz="4000" b="0" i="1"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 </a:t>
            </a:r>
            <a:r>
              <a:rPr kumimoji="0" lang="en-GB" sz="4000" b="1" i="1"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times</a:t>
            </a:r>
            <a:r>
              <a:rPr kumimoji="0" lang="en-GB" sz="4000" b="0" i="1"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 are expected to be sensibly </a:t>
            </a:r>
            <a:r>
              <a:rPr kumimoji="0" lang="en-GB" sz="4000" b="1" i="1"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lower</a:t>
            </a:r>
            <a:r>
              <a:rPr kumimoji="0" lang="en-GB" sz="4000" b="0" i="1"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a:t>
            </a:r>
          </a:p>
          <a:p>
            <a:pPr marL="285750" marR="0" lvl="0" indent="-285750" algn="just" defTabSz="914400" rtl="0" eaLnBrk="1" fontAlgn="auto" latinLnBrk="0" hangingPunct="1">
              <a:lnSpc>
                <a:spcPct val="130000"/>
              </a:lnSpc>
              <a:spcBef>
                <a:spcPts val="0"/>
              </a:spcBef>
              <a:spcAft>
                <a:spcPts val="0"/>
              </a:spcAft>
              <a:buClrTx/>
              <a:buSzTx/>
              <a:buFont typeface="Wingdings" panose="05000000000000000000" pitchFamily="2" charset="2"/>
              <a:buChar char="§"/>
              <a:tabLst/>
              <a:defRPr/>
            </a:pPr>
            <a:endParaRPr kumimoji="0" lang="en-GB" sz="2800" b="0" i="1"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endParaRPr>
          </a:p>
          <a:p>
            <a:pPr marL="285750" marR="0" lvl="0" indent="-285750" algn="just" defTabSz="914400" rtl="0" eaLnBrk="1" fontAlgn="auto" latinLnBrk="0" hangingPunct="1">
              <a:lnSpc>
                <a:spcPct val="130000"/>
              </a:lnSpc>
              <a:spcBef>
                <a:spcPts val="0"/>
              </a:spcBef>
              <a:spcAft>
                <a:spcPts val="0"/>
              </a:spcAft>
              <a:buClrTx/>
              <a:buSzTx/>
              <a:buFont typeface="Wingdings" panose="05000000000000000000" pitchFamily="2" charset="2"/>
              <a:buChar char="§"/>
              <a:tabLst/>
              <a:defRPr/>
            </a:pPr>
            <a:endParaRPr kumimoji="0" lang="en-GB" sz="2800" b="0" i="1"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endParaRPr>
          </a:p>
        </p:txBody>
      </p:sp>
      <p:sp>
        <p:nvSpPr>
          <p:cNvPr id="4" name="Slide Number Placeholder 3"/>
          <p:cNvSpPr>
            <a:spLocks noGrp="1"/>
          </p:cNvSpPr>
          <p:nvPr>
            <p:ph type="sldNum" sz="quarter" idx="5"/>
          </p:nvPr>
        </p:nvSpPr>
        <p:spPr/>
        <p:txBody>
          <a:bodyPr/>
          <a:lstStyle/>
          <a:p>
            <a:fld id="{0CF0C8B9-E919-44C5-BA7B-9313869AE0CD}" type="slidenum">
              <a:rPr lang="it-IT" smtClean="0"/>
              <a:t>5</a:t>
            </a:fld>
            <a:endParaRPr lang="it-IT"/>
          </a:p>
        </p:txBody>
      </p:sp>
    </p:spTree>
    <p:extLst>
      <p:ext uri="{BB962C8B-B14F-4D97-AF65-F5344CB8AC3E}">
        <p14:creationId xmlns:p14="http://schemas.microsoft.com/office/powerpoint/2010/main" val="674289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50000"/>
              </a:lnSpc>
              <a:spcAft>
                <a:spcPts val="800"/>
              </a:spcAft>
            </a:pPr>
            <a:r>
              <a:rPr lang="en-GB" sz="1800" dirty="0">
                <a:effectLst/>
                <a:latin typeface="Palatino Linotype" panose="02040502050505030304" pitchFamily="18" charset="0"/>
                <a:ea typeface="Calibri" panose="020F0502020204030204" pitchFamily="34" charset="0"/>
                <a:cs typeface="Arial" panose="020B0604020202020204" pitchFamily="34" charset="0"/>
              </a:rPr>
              <a:t>An attention mechanism is a technique that enhances the values of some portion of the input data while diminishing others. The rationale is that it is often convenient to pay more attention to some small but important part of the data, depending on the context. Mathematically, an attention function maps a query vector and a set of key-value vector pairs to an output vector. It is calculated as a weighted sum of the values, with each value's weight determined by the query's compatibility function with its corresponding key.</a:t>
            </a:r>
          </a:p>
          <a:p>
            <a:pPr algn="just">
              <a:lnSpc>
                <a:spcPct val="150000"/>
              </a:lnSpc>
              <a:spcAft>
                <a:spcPts val="800"/>
              </a:spcAft>
            </a:pPr>
            <a:endParaRPr lang="en-GB" sz="1800" dirty="0">
              <a:effectLst/>
              <a:latin typeface="Palatino Linotype" panose="02040502050505030304" pitchFamily="18" charset="0"/>
              <a:ea typeface="Calibri" panose="020F0502020204030204" pitchFamily="34" charset="0"/>
              <a:cs typeface="Arial" panose="020B0604020202020204" pitchFamily="34" charset="0"/>
            </a:endParaRPr>
          </a:p>
          <a:p>
            <a:pPr algn="just">
              <a:lnSpc>
                <a:spcPct val="150000"/>
              </a:lnSpc>
              <a:spcAft>
                <a:spcPts val="800"/>
              </a:spcAft>
            </a:pPr>
            <a:r>
              <a:rPr lang="en-GB" sz="1800" dirty="0">
                <a:effectLst/>
                <a:latin typeface="Palatino Linotype" panose="02040502050505030304" pitchFamily="18" charset="0"/>
                <a:ea typeface="Calibri" panose="020F0502020204030204" pitchFamily="34" charset="0"/>
                <a:cs typeface="Arial" panose="020B0604020202020204" pitchFamily="34" charset="0"/>
              </a:rPr>
              <a:t>The transformer architecture, instead of using a single attention mechanism per layer, uses more than one in parallel (Figure 7 (right)). It has proven useful to linearly project queries, keys, and values h times, using distinct linear projections learned of dimensions dk, dk, and dv, instead of executing a single attention function with keys, values, and queries of dimension. </a:t>
            </a:r>
          </a:p>
          <a:p>
            <a:pPr algn="just">
              <a:lnSpc>
                <a:spcPct val="150000"/>
              </a:lnSpc>
              <a:spcAft>
                <a:spcPts val="800"/>
              </a:spcAft>
            </a:pPr>
            <a:endParaRPr lang="en-GB" sz="1800" dirty="0">
              <a:effectLst/>
              <a:latin typeface="Palatino Linotype" panose="02040502050505030304" pitchFamily="18" charset="0"/>
              <a:ea typeface="Calibri" panose="020F0502020204030204" pitchFamily="34" charset="0"/>
              <a:cs typeface="Arial" panose="020B0604020202020204" pitchFamily="34" charset="0"/>
            </a:endParaRPr>
          </a:p>
          <a:p>
            <a:pPr algn="just">
              <a:lnSpc>
                <a:spcPct val="150000"/>
              </a:lnSpc>
              <a:spcAft>
                <a:spcPts val="800"/>
              </a:spcAft>
            </a:pPr>
            <a:endParaRPr lang="en-GB" sz="1800" dirty="0">
              <a:effectLst/>
              <a:latin typeface="Palatino Linotype" panose="02040502050505030304" pitchFamily="18"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0CF0C8B9-E919-44C5-BA7B-9313869AE0CD}" type="slidenum">
              <a:rPr lang="it-IT" smtClean="0"/>
              <a:t>6</a:t>
            </a:fld>
            <a:endParaRPr lang="it-IT"/>
          </a:p>
        </p:txBody>
      </p:sp>
    </p:spTree>
    <p:extLst>
      <p:ext uri="{BB962C8B-B14F-4D97-AF65-F5344CB8AC3E}">
        <p14:creationId xmlns:p14="http://schemas.microsoft.com/office/powerpoint/2010/main" val="317383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800"/>
              </a:spcAft>
              <a:buClrTx/>
              <a:buSzTx/>
              <a:buFontTx/>
              <a:buNone/>
              <a:tabLst/>
              <a:defRPr/>
            </a:pPr>
            <a:r>
              <a:rPr lang="en-GB" sz="1800" dirty="0">
                <a:effectLst/>
                <a:latin typeface="Palatino Linotype" panose="02040502050505030304" pitchFamily="18" charset="0"/>
                <a:ea typeface="Calibri" panose="020F0502020204030204" pitchFamily="34" charset="0"/>
                <a:cs typeface="Arial" panose="020B0604020202020204" pitchFamily="34" charset="0"/>
              </a:rPr>
              <a:t>The goal is to assess the feasibility of the novel approach, using synthetic EEG data as a benchmark to compare results with a ground truth. The hypothesis is that the novel approach can show performances comparable to those of the Linear Conditioned Granger causality method. The application of the method on real data is dependent on computational times, which are expected to be a possible criticality.</a:t>
            </a:r>
          </a:p>
          <a:p>
            <a:pPr algn="just">
              <a:lnSpc>
                <a:spcPct val="150000"/>
              </a:lnSpc>
              <a:spcAft>
                <a:spcPts val="800"/>
              </a:spcAft>
            </a:pPr>
            <a:endParaRPr lang="en-GB" sz="1800" dirty="0">
              <a:effectLst/>
              <a:latin typeface="Palatino Linotype" panose="02040502050505030304" pitchFamily="18" charset="0"/>
              <a:ea typeface="Calibri" panose="020F0502020204030204" pitchFamily="34" charset="0"/>
              <a:cs typeface="Arial" panose="020B0604020202020204" pitchFamily="34" charset="0"/>
            </a:endParaRPr>
          </a:p>
          <a:p>
            <a:pPr marL="0" marR="0" lvl="0" indent="0" algn="just" defTabSz="914400" rtl="0" eaLnBrk="1" fontAlgn="auto" latinLnBrk="0" hangingPunct="1">
              <a:lnSpc>
                <a:spcPct val="150000"/>
              </a:lnSpc>
              <a:spcBef>
                <a:spcPts val="0"/>
              </a:spcBef>
              <a:spcAft>
                <a:spcPts val="800"/>
              </a:spcAft>
              <a:buClrTx/>
              <a:buSzTx/>
              <a:buFontTx/>
              <a:buNone/>
              <a:tabLst/>
              <a:defRPr/>
            </a:pPr>
            <a:r>
              <a:rPr lang="en-GB" sz="2800" b="1" dirty="0">
                <a:solidFill>
                  <a:srgbClr val="000000"/>
                </a:solidFill>
                <a:latin typeface="Bahnschrift SemiLight SemiConde" panose="020B0502040204020203" pitchFamily="34" charset="0"/>
                <a:ea typeface="ＭＳ Ｐゴシック"/>
              </a:rPr>
              <a:t>C</a:t>
            </a:r>
            <a:r>
              <a:rPr kumimoji="0" lang="en-GB" sz="2800" b="1" i="0" u="none" strike="noStrike" kern="1200" cap="none" spc="0" normalizeH="0" baseline="0" noProof="0" dirty="0" err="1">
                <a:ln>
                  <a:noFill/>
                </a:ln>
                <a:solidFill>
                  <a:srgbClr val="000000"/>
                </a:solidFill>
                <a:effectLst/>
                <a:uLnTx/>
                <a:uFillTx/>
                <a:latin typeface="Bahnschrift SemiLight SemiConde" panose="020B0502040204020203" pitchFamily="34" charset="0"/>
                <a:ea typeface="ＭＳ Ｐゴシック"/>
              </a:rPr>
              <a:t>omputational</a:t>
            </a:r>
            <a:r>
              <a:rPr kumimoji="0" lang="en-GB" sz="28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 </a:t>
            </a:r>
            <a:r>
              <a:rPr kumimoji="0" lang="en-GB" sz="2800" b="1"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times</a:t>
            </a:r>
            <a:r>
              <a:rPr kumimoji="0" lang="en-GB" sz="28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 are expected to be sensibly </a:t>
            </a:r>
            <a:r>
              <a:rPr kumimoji="0" lang="en-GB" sz="2800" b="1"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lower</a:t>
            </a:r>
            <a:r>
              <a:rPr kumimoji="0" lang="en-GB" sz="28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a:t>
            </a:r>
          </a:p>
          <a:p>
            <a:pPr algn="just">
              <a:lnSpc>
                <a:spcPct val="150000"/>
              </a:lnSpc>
              <a:spcAft>
                <a:spcPts val="800"/>
              </a:spcAft>
            </a:pPr>
            <a:r>
              <a:rPr lang="en-GB" sz="1800" dirty="0">
                <a:effectLst/>
                <a:latin typeface="Palatino Linotype" panose="02040502050505030304" pitchFamily="18" charset="0"/>
                <a:ea typeface="Calibri" panose="020F0502020204030204" pitchFamily="34" charset="0"/>
                <a:cs typeface="Arial" panose="020B0604020202020204" pitchFamily="34" charset="0"/>
              </a:rPr>
              <a:t>For this reason, the aim is to assess the plausibility of this novel method by applying it to real </a:t>
            </a:r>
            <a:r>
              <a:rPr lang="en-GB" sz="1800" dirty="0" err="1">
                <a:effectLst/>
                <a:latin typeface="Palatino Linotype" panose="02040502050505030304" pitchFamily="18" charset="0"/>
                <a:ea typeface="Calibri" panose="020F0502020204030204" pitchFamily="34" charset="0"/>
                <a:cs typeface="Arial" panose="020B0604020202020204" pitchFamily="34" charset="0"/>
              </a:rPr>
              <a:t>hyperscanning</a:t>
            </a:r>
            <a:r>
              <a:rPr lang="en-GB" sz="1800" dirty="0">
                <a:effectLst/>
                <a:latin typeface="Palatino Linotype" panose="02040502050505030304" pitchFamily="18" charset="0"/>
                <a:ea typeface="Calibri" panose="020F0502020204030204" pitchFamily="34" charset="0"/>
                <a:cs typeface="Arial" panose="020B0604020202020204" pitchFamily="34" charset="0"/>
              </a:rPr>
              <a:t> EEG data.</a:t>
            </a:r>
          </a:p>
        </p:txBody>
      </p:sp>
      <p:sp>
        <p:nvSpPr>
          <p:cNvPr id="4" name="Slide Number Placeholder 3"/>
          <p:cNvSpPr>
            <a:spLocks noGrp="1"/>
          </p:cNvSpPr>
          <p:nvPr>
            <p:ph type="sldNum" sz="quarter" idx="5"/>
          </p:nvPr>
        </p:nvSpPr>
        <p:spPr/>
        <p:txBody>
          <a:bodyPr/>
          <a:lstStyle/>
          <a:p>
            <a:fld id="{0CF0C8B9-E919-44C5-BA7B-9313869AE0CD}" type="slidenum">
              <a:rPr lang="it-IT" smtClean="0"/>
              <a:t>7</a:t>
            </a:fld>
            <a:endParaRPr lang="it-IT"/>
          </a:p>
        </p:txBody>
      </p:sp>
    </p:spTree>
    <p:extLst>
      <p:ext uri="{BB962C8B-B14F-4D97-AF65-F5344CB8AC3E}">
        <p14:creationId xmlns:p14="http://schemas.microsoft.com/office/powerpoint/2010/main" val="697535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lvl="0" algn="just" defTabSz="914400" rtl="0" eaLnBrk="1" fontAlgn="auto" latinLnBrk="0" hangingPunct="1">
              <a:lnSpc>
                <a:spcPct val="130000"/>
              </a:lnSpc>
              <a:spcBef>
                <a:spcPts val="0"/>
              </a:spcBef>
              <a:spcAft>
                <a:spcPts val="0"/>
              </a:spcAft>
              <a:buClrTx/>
              <a:buSzTx/>
              <a:tabLst/>
              <a:defRPr/>
            </a:pPr>
            <a:r>
              <a:rPr lang="en-GB" sz="1200" dirty="0">
                <a:solidFill>
                  <a:srgbClr val="000000"/>
                </a:solidFill>
                <a:latin typeface="Bahnschrift SemiLight SemiConde" panose="020B0502040204020203" pitchFamily="34" charset="0"/>
                <a:ea typeface="ＭＳ Ｐゴシック"/>
              </a:rPr>
              <a:t>Given </a:t>
            </a:r>
            <a:r>
              <a:rPr lang="en-GB" sz="1200" b="1" dirty="0">
                <a:solidFill>
                  <a:srgbClr val="000000"/>
                </a:solidFill>
                <a:latin typeface="Bahnschrift SemiLight SemiConde" panose="020B0502040204020203" pitchFamily="34" charset="0"/>
                <a:ea typeface="ＭＳ Ｐゴシック"/>
              </a:rPr>
              <a:t>two</a:t>
            </a:r>
            <a:r>
              <a:rPr lang="en-GB" sz="1200" dirty="0">
                <a:solidFill>
                  <a:srgbClr val="000000"/>
                </a:solidFill>
                <a:latin typeface="Bahnschrift SemiLight SemiConde" panose="020B0502040204020203" pitchFamily="34" charset="0"/>
                <a:ea typeface="ＭＳ Ｐゴシック"/>
              </a:rPr>
              <a:t> simultaneously measured </a:t>
            </a:r>
            <a:r>
              <a:rPr lang="en-GB" sz="1200" b="1" dirty="0">
                <a:solidFill>
                  <a:srgbClr val="000000"/>
                </a:solidFill>
                <a:latin typeface="Bahnschrift SemiLight SemiConde" panose="020B0502040204020203" pitchFamily="34" charset="0"/>
                <a:ea typeface="ＭＳ Ｐゴシック"/>
              </a:rPr>
              <a:t>signals</a:t>
            </a:r>
            <a:r>
              <a:rPr lang="en-GB" sz="1200" dirty="0">
                <a:solidFill>
                  <a:srgbClr val="000000"/>
                </a:solidFill>
                <a:latin typeface="Bahnschrift SemiLight SemiConde" panose="020B0502040204020203" pitchFamily="34" charset="0"/>
                <a:ea typeface="ＭＳ Ｐゴシック"/>
              </a:rPr>
              <a:t>, </a:t>
            </a:r>
            <a:r>
              <a:rPr lang="en-GB" sz="1200" b="1" dirty="0">
                <a:solidFill>
                  <a:srgbClr val="000000"/>
                </a:solidFill>
                <a:latin typeface="Bahnschrift SemiLight SemiConde" panose="020B0502040204020203" pitchFamily="34" charset="0"/>
                <a:ea typeface="ＭＳ Ｐゴシック"/>
              </a:rPr>
              <a:t>if one</a:t>
            </a:r>
            <a:r>
              <a:rPr lang="en-GB" sz="1200" dirty="0">
                <a:solidFill>
                  <a:srgbClr val="000000"/>
                </a:solidFill>
                <a:latin typeface="Bahnschrift SemiLight SemiConde" panose="020B0502040204020203" pitchFamily="34" charset="0"/>
                <a:ea typeface="ＭＳ Ｐゴシック"/>
              </a:rPr>
              <a:t> can </a:t>
            </a:r>
            <a:r>
              <a:rPr lang="en-GB" sz="1200" b="1" dirty="0">
                <a:solidFill>
                  <a:srgbClr val="000000"/>
                </a:solidFill>
                <a:latin typeface="Bahnschrift SemiLight SemiConde" panose="020B0502040204020203" pitchFamily="34" charset="0"/>
                <a:ea typeface="ＭＳ Ｐゴシック"/>
              </a:rPr>
              <a:t>predict</a:t>
            </a:r>
            <a:r>
              <a:rPr lang="en-GB" sz="1200" dirty="0">
                <a:solidFill>
                  <a:srgbClr val="000000"/>
                </a:solidFill>
                <a:latin typeface="Bahnschrift SemiLight SemiConde" panose="020B0502040204020203" pitchFamily="34" charset="0"/>
                <a:ea typeface="ＭＳ Ｐゴシック"/>
              </a:rPr>
              <a:t> the </a:t>
            </a:r>
            <a:r>
              <a:rPr lang="en-GB" sz="1200" b="1" dirty="0">
                <a:solidFill>
                  <a:srgbClr val="000000"/>
                </a:solidFill>
                <a:latin typeface="Bahnschrift SemiLight SemiConde" panose="020B0502040204020203" pitchFamily="34" charset="0"/>
                <a:ea typeface="ＭＳ Ｐゴシック"/>
              </a:rPr>
              <a:t>first</a:t>
            </a:r>
            <a:r>
              <a:rPr lang="en-GB" sz="1200" dirty="0">
                <a:solidFill>
                  <a:srgbClr val="000000"/>
                </a:solidFill>
                <a:latin typeface="Bahnschrift SemiLight SemiConde" panose="020B0502040204020203" pitchFamily="34" charset="0"/>
                <a:ea typeface="ＭＳ Ｐゴシック"/>
              </a:rPr>
              <a:t> signal </a:t>
            </a:r>
            <a:r>
              <a:rPr lang="en-GB" sz="1200" b="1" dirty="0">
                <a:solidFill>
                  <a:srgbClr val="000000"/>
                </a:solidFill>
                <a:latin typeface="Bahnschrift SemiLight SemiConde" panose="020B0502040204020203" pitchFamily="34" charset="0"/>
                <a:ea typeface="ＭＳ Ｐゴシック"/>
              </a:rPr>
              <a:t>better</a:t>
            </a:r>
            <a:r>
              <a:rPr lang="en-GB" sz="1200" dirty="0">
                <a:solidFill>
                  <a:srgbClr val="000000"/>
                </a:solidFill>
                <a:latin typeface="Bahnschrift SemiLight SemiConde" panose="020B0502040204020203" pitchFamily="34" charset="0"/>
                <a:ea typeface="ＭＳ Ｐゴシック"/>
              </a:rPr>
              <a:t> by </a:t>
            </a:r>
            <a:r>
              <a:rPr lang="en-GB" sz="1200" b="1" dirty="0">
                <a:solidFill>
                  <a:srgbClr val="000000"/>
                </a:solidFill>
                <a:latin typeface="Bahnschrift SemiLight SemiConde" panose="020B0502040204020203" pitchFamily="34" charset="0"/>
                <a:ea typeface="ＭＳ Ｐゴシック"/>
              </a:rPr>
              <a:t>incorporating</a:t>
            </a:r>
            <a:r>
              <a:rPr lang="en-GB" sz="1200" dirty="0">
                <a:solidFill>
                  <a:srgbClr val="000000"/>
                </a:solidFill>
                <a:latin typeface="Bahnschrift SemiLight SemiConde" panose="020B0502040204020203" pitchFamily="34" charset="0"/>
                <a:ea typeface="ＭＳ Ｐゴシック"/>
              </a:rPr>
              <a:t> the </a:t>
            </a:r>
            <a:r>
              <a:rPr lang="en-GB" sz="1200" b="1" dirty="0">
                <a:solidFill>
                  <a:srgbClr val="000000"/>
                </a:solidFill>
                <a:latin typeface="Bahnschrift SemiLight SemiConde" panose="020B0502040204020203" pitchFamily="34" charset="0"/>
                <a:ea typeface="ＭＳ Ｐゴシック"/>
              </a:rPr>
              <a:t>past information </a:t>
            </a:r>
            <a:r>
              <a:rPr lang="en-GB" sz="1200" dirty="0">
                <a:solidFill>
                  <a:srgbClr val="000000"/>
                </a:solidFill>
                <a:latin typeface="Bahnschrift SemiLight SemiConde" panose="020B0502040204020203" pitchFamily="34" charset="0"/>
                <a:ea typeface="ＭＳ Ｐゴシック"/>
              </a:rPr>
              <a:t>from the </a:t>
            </a:r>
            <a:r>
              <a:rPr lang="en-GB" sz="1200" b="1" dirty="0">
                <a:solidFill>
                  <a:srgbClr val="000000"/>
                </a:solidFill>
                <a:latin typeface="Bahnschrift SemiLight SemiConde" panose="020B0502040204020203" pitchFamily="34" charset="0"/>
                <a:ea typeface="ＭＳ Ｐゴシック"/>
              </a:rPr>
              <a:t>second</a:t>
            </a:r>
            <a:r>
              <a:rPr lang="en-GB" sz="1200" dirty="0">
                <a:solidFill>
                  <a:srgbClr val="000000"/>
                </a:solidFill>
                <a:latin typeface="Bahnschrift SemiLight SemiConde" panose="020B0502040204020203" pitchFamily="34" charset="0"/>
                <a:ea typeface="ＭＳ Ｐゴシック"/>
              </a:rPr>
              <a:t> signal </a:t>
            </a:r>
            <a:r>
              <a:rPr lang="en-GB" sz="1200" b="1" dirty="0">
                <a:solidFill>
                  <a:srgbClr val="000000"/>
                </a:solidFill>
                <a:latin typeface="Bahnschrift SemiLight SemiConde" panose="020B0502040204020203" pitchFamily="34" charset="0"/>
                <a:ea typeface="ＭＳ Ｐゴシック"/>
              </a:rPr>
              <a:t>than</a:t>
            </a:r>
            <a:r>
              <a:rPr lang="en-GB" sz="1200" dirty="0">
                <a:solidFill>
                  <a:srgbClr val="000000"/>
                </a:solidFill>
                <a:latin typeface="Bahnschrift SemiLight SemiConde" panose="020B0502040204020203" pitchFamily="34" charset="0"/>
                <a:ea typeface="ＭＳ Ｐゴシック"/>
              </a:rPr>
              <a:t> using </a:t>
            </a:r>
            <a:r>
              <a:rPr lang="en-GB" sz="1200" dirty="0">
                <a:solidFill>
                  <a:srgbClr val="000000"/>
                </a:solidFill>
                <a:latin typeface="Bahnschrift SemiBold SemiConden" panose="020B0502040204020203" pitchFamily="34" charset="0"/>
                <a:ea typeface="ＭＳ Ｐゴシック"/>
              </a:rPr>
              <a:t>only</a:t>
            </a:r>
            <a:r>
              <a:rPr lang="en-GB" sz="1200" dirty="0">
                <a:solidFill>
                  <a:srgbClr val="000000"/>
                </a:solidFill>
                <a:latin typeface="Bahnschrift SemiLight SemiConde" panose="020B0502040204020203" pitchFamily="34" charset="0"/>
                <a:ea typeface="ＭＳ Ｐゴシック"/>
              </a:rPr>
              <a:t> information from the </a:t>
            </a:r>
            <a:r>
              <a:rPr lang="en-GB" sz="1200" b="1" dirty="0">
                <a:solidFill>
                  <a:srgbClr val="000000"/>
                </a:solidFill>
                <a:latin typeface="Bahnschrift SemiLight SemiConde" panose="020B0502040204020203" pitchFamily="34" charset="0"/>
                <a:ea typeface="ＭＳ Ｐゴシック"/>
              </a:rPr>
              <a:t>first</a:t>
            </a:r>
            <a:r>
              <a:rPr lang="en-GB" sz="1200" dirty="0">
                <a:solidFill>
                  <a:srgbClr val="000000"/>
                </a:solidFill>
                <a:latin typeface="Bahnschrift SemiLight SemiConde" panose="020B0502040204020203" pitchFamily="34" charset="0"/>
                <a:ea typeface="ＭＳ Ｐゴシック"/>
              </a:rPr>
              <a:t> one, </a:t>
            </a:r>
            <a:r>
              <a:rPr lang="en-GB" sz="1200" b="1" dirty="0">
                <a:solidFill>
                  <a:srgbClr val="000000"/>
                </a:solidFill>
                <a:latin typeface="Bahnschrift SemiLight SemiConde" panose="020B0502040204020203" pitchFamily="34" charset="0"/>
                <a:ea typeface="ＭＳ Ｐゴシック"/>
              </a:rPr>
              <a:t>then</a:t>
            </a:r>
            <a:r>
              <a:rPr lang="en-GB" sz="1200" dirty="0">
                <a:solidFill>
                  <a:srgbClr val="000000"/>
                </a:solidFill>
                <a:latin typeface="Bahnschrift SemiLight SemiConde" panose="020B0502040204020203" pitchFamily="34" charset="0"/>
                <a:ea typeface="ＭＳ Ｐゴシック"/>
              </a:rPr>
              <a:t> the </a:t>
            </a:r>
            <a:r>
              <a:rPr lang="en-GB" sz="1200" b="1" dirty="0">
                <a:solidFill>
                  <a:srgbClr val="000000"/>
                </a:solidFill>
                <a:latin typeface="Bahnschrift SemiLight SemiConde" panose="020B0502040204020203" pitchFamily="34" charset="0"/>
                <a:ea typeface="ＭＳ Ｐゴシック"/>
              </a:rPr>
              <a:t>second </a:t>
            </a:r>
            <a:r>
              <a:rPr lang="en-GB" sz="1200" dirty="0">
                <a:solidFill>
                  <a:srgbClr val="000000"/>
                </a:solidFill>
                <a:latin typeface="Bahnschrift SemiLight SemiConde" panose="020B0502040204020203" pitchFamily="34" charset="0"/>
                <a:ea typeface="ＭＳ Ｐゴシック"/>
              </a:rPr>
              <a:t>signal</a:t>
            </a:r>
            <a:r>
              <a:rPr lang="en-GB" sz="1200" b="1" dirty="0">
                <a:solidFill>
                  <a:srgbClr val="000000"/>
                </a:solidFill>
                <a:latin typeface="Bahnschrift SemiLight SemiConde" panose="020B0502040204020203" pitchFamily="34" charset="0"/>
                <a:ea typeface="ＭＳ Ｐゴシック"/>
              </a:rPr>
              <a:t> </a:t>
            </a:r>
            <a:r>
              <a:rPr lang="en-GB" sz="1200" dirty="0">
                <a:solidFill>
                  <a:srgbClr val="000000"/>
                </a:solidFill>
                <a:latin typeface="Bahnschrift SemiLight SemiConde" panose="020B0502040204020203" pitchFamily="34" charset="0"/>
                <a:ea typeface="ＭＳ Ｐゴシック"/>
              </a:rPr>
              <a:t>can be called </a:t>
            </a:r>
            <a:r>
              <a:rPr lang="en-GB" sz="1200" b="1" dirty="0">
                <a:solidFill>
                  <a:srgbClr val="000000"/>
                </a:solidFill>
                <a:latin typeface="Bahnschrift SemiLight SemiConde" panose="020B0502040204020203" pitchFamily="34" charset="0"/>
                <a:ea typeface="ＭＳ Ｐゴシック"/>
              </a:rPr>
              <a:t>causal</a:t>
            </a:r>
            <a:r>
              <a:rPr lang="en-GB" sz="1200" dirty="0">
                <a:solidFill>
                  <a:srgbClr val="000000"/>
                </a:solidFill>
                <a:latin typeface="Bahnschrift SemiLight SemiConde" panose="020B0502040204020203" pitchFamily="34" charset="0"/>
                <a:ea typeface="ＭＳ Ｐゴシック"/>
              </a:rPr>
              <a:t> to the </a:t>
            </a:r>
            <a:r>
              <a:rPr lang="en-GB" sz="1200" b="1" dirty="0">
                <a:solidFill>
                  <a:srgbClr val="000000"/>
                </a:solidFill>
                <a:latin typeface="Bahnschrift SemiLight SemiConde" panose="020B0502040204020203" pitchFamily="34" charset="0"/>
                <a:ea typeface="ＭＳ Ｐゴシック"/>
              </a:rPr>
              <a:t>first</a:t>
            </a:r>
            <a:r>
              <a:rPr lang="en-GB" sz="1200" dirty="0">
                <a:solidFill>
                  <a:srgbClr val="000000"/>
                </a:solidFill>
                <a:latin typeface="Bahnschrift SemiLight SemiConde" panose="020B0502040204020203" pitchFamily="34" charset="0"/>
                <a:ea typeface="ＭＳ Ｐゴシック"/>
              </a:rPr>
              <a:t> one (Wiener, 1956).</a:t>
            </a:r>
            <a:endParaRPr kumimoji="0" lang="it-IT" sz="12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endParaRPr>
          </a:p>
        </p:txBody>
      </p:sp>
      <p:sp>
        <p:nvSpPr>
          <p:cNvPr id="4" name="Slide Number Placeholder 3"/>
          <p:cNvSpPr>
            <a:spLocks noGrp="1"/>
          </p:cNvSpPr>
          <p:nvPr>
            <p:ph type="sldNum" sz="quarter" idx="5"/>
          </p:nvPr>
        </p:nvSpPr>
        <p:spPr/>
        <p:txBody>
          <a:bodyPr/>
          <a:lstStyle/>
          <a:p>
            <a:fld id="{0CF0C8B9-E919-44C5-BA7B-9313869AE0CD}" type="slidenum">
              <a:rPr lang="it-IT" smtClean="0"/>
              <a:t>8</a:t>
            </a:fld>
            <a:endParaRPr lang="it-IT"/>
          </a:p>
        </p:txBody>
      </p:sp>
    </p:spTree>
    <p:extLst>
      <p:ext uri="{BB962C8B-B14F-4D97-AF65-F5344CB8AC3E}">
        <p14:creationId xmlns:p14="http://schemas.microsoft.com/office/powerpoint/2010/main" val="1118607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800"/>
              </a:spcAft>
              <a:buClrTx/>
              <a:buSzTx/>
              <a:buFontTx/>
              <a:buNone/>
              <a:tabLst/>
              <a:defRPr/>
            </a:pPr>
            <a:r>
              <a:rPr lang="it-IT" sz="2800" b="0" i="0" dirty="0">
                <a:solidFill>
                  <a:srgbClr val="E8EAED"/>
                </a:solidFill>
                <a:effectLst/>
                <a:latin typeface="Roboto" panose="02000000000000000000" pitchFamily="2" charset="0"/>
              </a:rPr>
              <a:t>Per misurare la riduzione dei residui nel caso multivariato è necessario effettuare un confronto fra n+1 modelli dove n è il numero di segnali</a:t>
            </a:r>
            <a:endParaRPr lang="en-GB" sz="1800" dirty="0">
              <a:effectLst/>
              <a:latin typeface="Palatino Linotype" panose="02040502050505030304" pitchFamily="18"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0CF0C8B9-E919-44C5-BA7B-9313869AE0CD}" type="slidenum">
              <a:rPr lang="it-IT" smtClean="0"/>
              <a:t>9</a:t>
            </a:fld>
            <a:endParaRPr lang="it-IT"/>
          </a:p>
        </p:txBody>
      </p:sp>
    </p:spTree>
    <p:extLst>
      <p:ext uri="{BB962C8B-B14F-4D97-AF65-F5344CB8AC3E}">
        <p14:creationId xmlns:p14="http://schemas.microsoft.com/office/powerpoint/2010/main" val="2155141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F6A3B7B-3F70-4B24-F2F6-F9441C2295C6}"/>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6078AE9F-976B-0E45-E1EE-3BA928EDBC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326C64F0-7303-115F-F9CB-2A15EBD5E1C2}"/>
              </a:ext>
            </a:extLst>
          </p:cNvPr>
          <p:cNvSpPr>
            <a:spLocks noGrp="1"/>
          </p:cNvSpPr>
          <p:nvPr>
            <p:ph type="dt" sz="half" idx="10"/>
          </p:nvPr>
        </p:nvSpPr>
        <p:spPr/>
        <p:txBody>
          <a:bodyPr/>
          <a:lstStyle>
            <a:lvl1pPr>
              <a:defRPr/>
            </a:lvl1pPr>
          </a:lstStyle>
          <a:p>
            <a:fld id="{B516722D-21F2-4F91-AE0D-9E891030AAC2}" type="datetime1">
              <a:rPr lang="it-IT" altLang="it-IT"/>
              <a:pPr/>
              <a:t>25/10/2022</a:t>
            </a:fld>
            <a:endParaRPr lang="it-IT" altLang="it-IT"/>
          </a:p>
        </p:txBody>
      </p:sp>
      <p:sp>
        <p:nvSpPr>
          <p:cNvPr id="5" name="Segnaposto piè di pagina 4">
            <a:extLst>
              <a:ext uri="{FF2B5EF4-FFF2-40B4-BE49-F238E27FC236}">
                <a16:creationId xmlns:a16="http://schemas.microsoft.com/office/drawing/2014/main" id="{43F2CE32-4422-24EA-6423-27E7A255F682}"/>
              </a:ext>
            </a:extLst>
          </p:cNvPr>
          <p:cNvSpPr>
            <a:spLocks noGrp="1"/>
          </p:cNvSpPr>
          <p:nvPr>
            <p:ph type="ftr" sz="quarter" idx="11"/>
          </p:nvPr>
        </p:nvSpPr>
        <p:spPr/>
        <p:txBody>
          <a:bodyPr/>
          <a:lstStyle>
            <a:lvl1pPr>
              <a:defRPr/>
            </a:lvl1pPr>
          </a:lstStyle>
          <a:p>
            <a:r>
              <a:rPr lang="it-IT" altLang="it-IT"/>
              <a:t>Titolo Presentazione</a:t>
            </a:r>
          </a:p>
        </p:txBody>
      </p:sp>
      <p:sp>
        <p:nvSpPr>
          <p:cNvPr id="6" name="Segnaposto numero diapositiva 5">
            <a:extLst>
              <a:ext uri="{FF2B5EF4-FFF2-40B4-BE49-F238E27FC236}">
                <a16:creationId xmlns:a16="http://schemas.microsoft.com/office/drawing/2014/main" id="{40BD93E6-84BE-EAAE-FE06-85DDFD3FA1E1}"/>
              </a:ext>
            </a:extLst>
          </p:cNvPr>
          <p:cNvSpPr>
            <a:spLocks noGrp="1"/>
          </p:cNvSpPr>
          <p:nvPr>
            <p:ph type="sldNum" sz="quarter" idx="12"/>
          </p:nvPr>
        </p:nvSpPr>
        <p:spPr/>
        <p:txBody>
          <a:bodyPr/>
          <a:lstStyle>
            <a:lvl1pPr>
              <a:defRPr/>
            </a:lvl1pPr>
          </a:lstStyle>
          <a:p>
            <a:r>
              <a:rPr lang="it-IT" altLang="it-IT"/>
              <a:t>Pagina </a:t>
            </a:r>
            <a:fld id="{F7ADEE48-A76B-4BE9-BB97-4CDBF7904F47}" type="slidenum">
              <a:rPr lang="it-IT" altLang="it-IT"/>
              <a:pPr/>
              <a:t>‹N›</a:t>
            </a:fld>
            <a:endParaRPr lang="it-IT" altLang="it-IT"/>
          </a:p>
        </p:txBody>
      </p:sp>
    </p:spTree>
    <p:extLst>
      <p:ext uri="{BB962C8B-B14F-4D97-AF65-F5344CB8AC3E}">
        <p14:creationId xmlns:p14="http://schemas.microsoft.com/office/powerpoint/2010/main" val="18817752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658CAC-278F-2605-072B-17780891BCF5}"/>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4C83145C-1AA1-736D-A2FB-F16E3E24CA2B}"/>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65DB7C3-3FE4-8421-62A3-FBC474B9B743}"/>
              </a:ext>
            </a:extLst>
          </p:cNvPr>
          <p:cNvSpPr>
            <a:spLocks noGrp="1"/>
          </p:cNvSpPr>
          <p:nvPr>
            <p:ph type="dt" sz="half" idx="10"/>
          </p:nvPr>
        </p:nvSpPr>
        <p:spPr/>
        <p:txBody>
          <a:bodyPr/>
          <a:lstStyle>
            <a:lvl1pPr>
              <a:defRPr/>
            </a:lvl1pPr>
          </a:lstStyle>
          <a:p>
            <a:fld id="{DDB25508-AC0B-4109-90ED-F5AA47DA9CE8}" type="datetime1">
              <a:rPr lang="it-IT" altLang="it-IT"/>
              <a:pPr/>
              <a:t>25/10/2022</a:t>
            </a:fld>
            <a:endParaRPr lang="it-IT" altLang="it-IT"/>
          </a:p>
        </p:txBody>
      </p:sp>
      <p:sp>
        <p:nvSpPr>
          <p:cNvPr id="5" name="Segnaposto piè di pagina 4">
            <a:extLst>
              <a:ext uri="{FF2B5EF4-FFF2-40B4-BE49-F238E27FC236}">
                <a16:creationId xmlns:a16="http://schemas.microsoft.com/office/drawing/2014/main" id="{93F4B1AD-6312-DA25-5BF3-A948C3771EDC}"/>
              </a:ext>
            </a:extLst>
          </p:cNvPr>
          <p:cNvSpPr>
            <a:spLocks noGrp="1"/>
          </p:cNvSpPr>
          <p:nvPr>
            <p:ph type="ftr" sz="quarter" idx="11"/>
          </p:nvPr>
        </p:nvSpPr>
        <p:spPr/>
        <p:txBody>
          <a:bodyPr/>
          <a:lstStyle>
            <a:lvl1pPr>
              <a:defRPr/>
            </a:lvl1pPr>
          </a:lstStyle>
          <a:p>
            <a:r>
              <a:rPr lang="it-IT" altLang="it-IT"/>
              <a:t>Titolo Presentazione</a:t>
            </a:r>
          </a:p>
        </p:txBody>
      </p:sp>
      <p:sp>
        <p:nvSpPr>
          <p:cNvPr id="6" name="Segnaposto numero diapositiva 5">
            <a:extLst>
              <a:ext uri="{FF2B5EF4-FFF2-40B4-BE49-F238E27FC236}">
                <a16:creationId xmlns:a16="http://schemas.microsoft.com/office/drawing/2014/main" id="{833B1F29-95B7-69DE-8266-868E8144AE4E}"/>
              </a:ext>
            </a:extLst>
          </p:cNvPr>
          <p:cNvSpPr>
            <a:spLocks noGrp="1"/>
          </p:cNvSpPr>
          <p:nvPr>
            <p:ph type="sldNum" sz="quarter" idx="12"/>
          </p:nvPr>
        </p:nvSpPr>
        <p:spPr/>
        <p:txBody>
          <a:bodyPr/>
          <a:lstStyle>
            <a:lvl1pPr>
              <a:defRPr/>
            </a:lvl1pPr>
          </a:lstStyle>
          <a:p>
            <a:r>
              <a:rPr lang="it-IT" altLang="it-IT"/>
              <a:t>Pagina </a:t>
            </a:r>
            <a:fld id="{70B16CFD-8875-4972-A99A-BFA37F4C14D9}" type="slidenum">
              <a:rPr lang="it-IT" altLang="it-IT"/>
              <a:pPr/>
              <a:t>‹N›</a:t>
            </a:fld>
            <a:endParaRPr lang="it-IT" altLang="it-IT"/>
          </a:p>
        </p:txBody>
      </p:sp>
    </p:spTree>
    <p:extLst>
      <p:ext uri="{BB962C8B-B14F-4D97-AF65-F5344CB8AC3E}">
        <p14:creationId xmlns:p14="http://schemas.microsoft.com/office/powerpoint/2010/main" val="3488748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37DDC34E-2856-8B0F-0F23-956261B5E87D}"/>
              </a:ext>
            </a:extLst>
          </p:cNvPr>
          <p:cNvSpPr>
            <a:spLocks noGrp="1"/>
          </p:cNvSpPr>
          <p:nvPr>
            <p:ph type="title" orient="vert"/>
          </p:nvPr>
        </p:nvSpPr>
        <p:spPr>
          <a:xfrm>
            <a:off x="9048752" y="409576"/>
            <a:ext cx="2518833" cy="5457825"/>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AC6298AF-5DED-CE97-ECC2-AE4FBAC47539}"/>
              </a:ext>
            </a:extLst>
          </p:cNvPr>
          <p:cNvSpPr>
            <a:spLocks noGrp="1"/>
          </p:cNvSpPr>
          <p:nvPr>
            <p:ph type="body" orient="vert" idx="1"/>
          </p:nvPr>
        </p:nvSpPr>
        <p:spPr>
          <a:xfrm>
            <a:off x="1488018" y="409576"/>
            <a:ext cx="7357533" cy="545782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7052A5D7-013B-61C2-7E74-CAE1D0DBC7A4}"/>
              </a:ext>
            </a:extLst>
          </p:cNvPr>
          <p:cNvSpPr>
            <a:spLocks noGrp="1"/>
          </p:cNvSpPr>
          <p:nvPr>
            <p:ph type="dt" sz="half" idx="10"/>
          </p:nvPr>
        </p:nvSpPr>
        <p:spPr/>
        <p:txBody>
          <a:bodyPr/>
          <a:lstStyle>
            <a:lvl1pPr>
              <a:defRPr/>
            </a:lvl1pPr>
          </a:lstStyle>
          <a:p>
            <a:fld id="{0AA66396-66D3-4FC3-9FA5-35070839A4D0}" type="datetime1">
              <a:rPr lang="it-IT" altLang="it-IT"/>
              <a:pPr/>
              <a:t>25/10/2022</a:t>
            </a:fld>
            <a:endParaRPr lang="it-IT" altLang="it-IT"/>
          </a:p>
        </p:txBody>
      </p:sp>
      <p:sp>
        <p:nvSpPr>
          <p:cNvPr id="5" name="Segnaposto piè di pagina 4">
            <a:extLst>
              <a:ext uri="{FF2B5EF4-FFF2-40B4-BE49-F238E27FC236}">
                <a16:creationId xmlns:a16="http://schemas.microsoft.com/office/drawing/2014/main" id="{E95EEC7C-2965-92AD-4D05-0E263413A93D}"/>
              </a:ext>
            </a:extLst>
          </p:cNvPr>
          <p:cNvSpPr>
            <a:spLocks noGrp="1"/>
          </p:cNvSpPr>
          <p:nvPr>
            <p:ph type="ftr" sz="quarter" idx="11"/>
          </p:nvPr>
        </p:nvSpPr>
        <p:spPr/>
        <p:txBody>
          <a:bodyPr/>
          <a:lstStyle>
            <a:lvl1pPr>
              <a:defRPr/>
            </a:lvl1pPr>
          </a:lstStyle>
          <a:p>
            <a:r>
              <a:rPr lang="it-IT" altLang="it-IT"/>
              <a:t>Titolo Presentazione</a:t>
            </a:r>
          </a:p>
        </p:txBody>
      </p:sp>
      <p:sp>
        <p:nvSpPr>
          <p:cNvPr id="6" name="Segnaposto numero diapositiva 5">
            <a:extLst>
              <a:ext uri="{FF2B5EF4-FFF2-40B4-BE49-F238E27FC236}">
                <a16:creationId xmlns:a16="http://schemas.microsoft.com/office/drawing/2014/main" id="{A4C00A48-410D-E649-51E6-F9F2959C14B1}"/>
              </a:ext>
            </a:extLst>
          </p:cNvPr>
          <p:cNvSpPr>
            <a:spLocks noGrp="1"/>
          </p:cNvSpPr>
          <p:nvPr>
            <p:ph type="sldNum" sz="quarter" idx="12"/>
          </p:nvPr>
        </p:nvSpPr>
        <p:spPr/>
        <p:txBody>
          <a:bodyPr/>
          <a:lstStyle>
            <a:lvl1pPr>
              <a:defRPr/>
            </a:lvl1pPr>
          </a:lstStyle>
          <a:p>
            <a:r>
              <a:rPr lang="it-IT" altLang="it-IT"/>
              <a:t>Pagina </a:t>
            </a:r>
            <a:fld id="{68DEBEC5-C782-471A-AEB8-17B6D4B824B6}" type="slidenum">
              <a:rPr lang="it-IT" altLang="it-IT"/>
              <a:pPr/>
              <a:t>‹N›</a:t>
            </a:fld>
            <a:endParaRPr lang="it-IT" altLang="it-IT"/>
          </a:p>
        </p:txBody>
      </p:sp>
    </p:spTree>
    <p:extLst>
      <p:ext uri="{BB962C8B-B14F-4D97-AF65-F5344CB8AC3E}">
        <p14:creationId xmlns:p14="http://schemas.microsoft.com/office/powerpoint/2010/main" val="2749025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olo, test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2F20C2-6DFD-C8FD-A68D-BF4FC310C36D}"/>
              </a:ext>
            </a:extLst>
          </p:cNvPr>
          <p:cNvSpPr>
            <a:spLocks noGrp="1"/>
          </p:cNvSpPr>
          <p:nvPr>
            <p:ph type="title"/>
          </p:nvPr>
        </p:nvSpPr>
        <p:spPr>
          <a:xfrm>
            <a:off x="1488018" y="409576"/>
            <a:ext cx="10079567" cy="504825"/>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C1D44118-5489-991D-A397-AA20F44DFACC}"/>
              </a:ext>
            </a:extLst>
          </p:cNvPr>
          <p:cNvSpPr>
            <a:spLocks noGrp="1"/>
          </p:cNvSpPr>
          <p:nvPr>
            <p:ph type="body" sz="half" idx="1"/>
          </p:nvPr>
        </p:nvSpPr>
        <p:spPr>
          <a:xfrm>
            <a:off x="1488018" y="1752600"/>
            <a:ext cx="4938183" cy="41148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C6511C85-27AA-4CCB-0F2D-C1B4B8D331CC}"/>
              </a:ext>
            </a:extLst>
          </p:cNvPr>
          <p:cNvSpPr>
            <a:spLocks noGrp="1"/>
          </p:cNvSpPr>
          <p:nvPr>
            <p:ph sz="half" idx="2"/>
          </p:nvPr>
        </p:nvSpPr>
        <p:spPr>
          <a:xfrm>
            <a:off x="6629400" y="1752600"/>
            <a:ext cx="4938184" cy="41148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CEB5E80C-94A7-86E0-ADB2-45A562D7B57B}"/>
              </a:ext>
            </a:extLst>
          </p:cNvPr>
          <p:cNvSpPr>
            <a:spLocks noGrp="1"/>
          </p:cNvSpPr>
          <p:nvPr>
            <p:ph type="dt" sz="half" idx="10"/>
          </p:nvPr>
        </p:nvSpPr>
        <p:spPr>
          <a:xfrm>
            <a:off x="5791200" y="6146800"/>
            <a:ext cx="2540000" cy="457200"/>
          </a:xfrm>
        </p:spPr>
        <p:txBody>
          <a:bodyPr/>
          <a:lstStyle>
            <a:lvl1pPr>
              <a:defRPr/>
            </a:lvl1pPr>
          </a:lstStyle>
          <a:p>
            <a:fld id="{09E029F1-35A8-4FC0-9C0A-BBFCE71797F6}" type="datetime1">
              <a:rPr lang="it-IT" altLang="it-IT"/>
              <a:pPr/>
              <a:t>25/10/2022</a:t>
            </a:fld>
            <a:endParaRPr lang="it-IT" altLang="it-IT"/>
          </a:p>
        </p:txBody>
      </p:sp>
      <p:sp>
        <p:nvSpPr>
          <p:cNvPr id="6" name="Segnaposto piè di pagina 5">
            <a:extLst>
              <a:ext uri="{FF2B5EF4-FFF2-40B4-BE49-F238E27FC236}">
                <a16:creationId xmlns:a16="http://schemas.microsoft.com/office/drawing/2014/main" id="{78685BD0-4831-14C3-DEBC-55A5E5B1CA92}"/>
              </a:ext>
            </a:extLst>
          </p:cNvPr>
          <p:cNvSpPr>
            <a:spLocks noGrp="1"/>
          </p:cNvSpPr>
          <p:nvPr>
            <p:ph type="ftr" sz="quarter" idx="11"/>
          </p:nvPr>
        </p:nvSpPr>
        <p:spPr>
          <a:xfrm>
            <a:off x="1625600" y="6146800"/>
            <a:ext cx="3860800" cy="457200"/>
          </a:xfrm>
        </p:spPr>
        <p:txBody>
          <a:bodyPr/>
          <a:lstStyle>
            <a:lvl1pPr>
              <a:defRPr/>
            </a:lvl1pPr>
          </a:lstStyle>
          <a:p>
            <a:r>
              <a:rPr lang="it-IT" altLang="it-IT"/>
              <a:t>Titolo Presentazione</a:t>
            </a:r>
          </a:p>
        </p:txBody>
      </p:sp>
      <p:sp>
        <p:nvSpPr>
          <p:cNvPr id="7" name="Segnaposto numero diapositiva 6">
            <a:extLst>
              <a:ext uri="{FF2B5EF4-FFF2-40B4-BE49-F238E27FC236}">
                <a16:creationId xmlns:a16="http://schemas.microsoft.com/office/drawing/2014/main" id="{E51748B2-6C17-D2C4-1C33-11C2CBDB1B1D}"/>
              </a:ext>
            </a:extLst>
          </p:cNvPr>
          <p:cNvSpPr>
            <a:spLocks noGrp="1"/>
          </p:cNvSpPr>
          <p:nvPr>
            <p:ph type="sldNum" sz="quarter" idx="12"/>
          </p:nvPr>
        </p:nvSpPr>
        <p:spPr>
          <a:xfrm>
            <a:off x="8737600" y="6146800"/>
            <a:ext cx="2540000" cy="457200"/>
          </a:xfrm>
        </p:spPr>
        <p:txBody>
          <a:bodyPr/>
          <a:lstStyle>
            <a:lvl1pPr>
              <a:defRPr/>
            </a:lvl1pPr>
          </a:lstStyle>
          <a:p>
            <a:r>
              <a:rPr lang="it-IT" altLang="it-IT"/>
              <a:t>Pagina </a:t>
            </a:r>
            <a:fld id="{DAA532AB-2490-4717-8FD9-EC7349D3BB6F}" type="slidenum">
              <a:rPr lang="it-IT" altLang="it-IT"/>
              <a:pPr/>
              <a:t>‹N›</a:t>
            </a:fld>
            <a:endParaRPr lang="it-IT" altLang="it-IT"/>
          </a:p>
        </p:txBody>
      </p:sp>
    </p:spTree>
    <p:extLst>
      <p:ext uri="{BB962C8B-B14F-4D97-AF65-F5344CB8AC3E}">
        <p14:creationId xmlns:p14="http://schemas.microsoft.com/office/powerpoint/2010/main" val="28581315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olo e tabell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4C2237-86AF-8DC7-8586-1E9B8430BC3D}"/>
              </a:ext>
            </a:extLst>
          </p:cNvPr>
          <p:cNvSpPr>
            <a:spLocks noGrp="1"/>
          </p:cNvSpPr>
          <p:nvPr>
            <p:ph type="title"/>
          </p:nvPr>
        </p:nvSpPr>
        <p:spPr>
          <a:xfrm>
            <a:off x="1488018" y="409576"/>
            <a:ext cx="10079567" cy="504825"/>
          </a:xfrm>
        </p:spPr>
        <p:txBody>
          <a:bodyPr/>
          <a:lstStyle/>
          <a:p>
            <a:r>
              <a:rPr lang="it-IT"/>
              <a:t>Fare clic per modificare lo stile del titolo dello schema</a:t>
            </a:r>
          </a:p>
        </p:txBody>
      </p:sp>
      <p:sp>
        <p:nvSpPr>
          <p:cNvPr id="3" name="Segnaposto tabella 2">
            <a:extLst>
              <a:ext uri="{FF2B5EF4-FFF2-40B4-BE49-F238E27FC236}">
                <a16:creationId xmlns:a16="http://schemas.microsoft.com/office/drawing/2014/main" id="{D86847F6-6B08-B83A-CBB3-D87D45522ADC}"/>
              </a:ext>
            </a:extLst>
          </p:cNvPr>
          <p:cNvSpPr>
            <a:spLocks noGrp="1"/>
          </p:cNvSpPr>
          <p:nvPr>
            <p:ph type="tbl" idx="1"/>
          </p:nvPr>
        </p:nvSpPr>
        <p:spPr>
          <a:xfrm>
            <a:off x="1488018" y="1752600"/>
            <a:ext cx="10079567" cy="4114800"/>
          </a:xfrm>
        </p:spPr>
        <p:txBody>
          <a:bodyPr/>
          <a:lstStyle/>
          <a:p>
            <a:endParaRPr lang="it-IT"/>
          </a:p>
        </p:txBody>
      </p:sp>
      <p:sp>
        <p:nvSpPr>
          <p:cNvPr id="4" name="Segnaposto data 3">
            <a:extLst>
              <a:ext uri="{FF2B5EF4-FFF2-40B4-BE49-F238E27FC236}">
                <a16:creationId xmlns:a16="http://schemas.microsoft.com/office/drawing/2014/main" id="{8A103FC8-8E25-975D-09B2-A2991E3AC212}"/>
              </a:ext>
            </a:extLst>
          </p:cNvPr>
          <p:cNvSpPr>
            <a:spLocks noGrp="1"/>
          </p:cNvSpPr>
          <p:nvPr>
            <p:ph type="dt" sz="half" idx="10"/>
          </p:nvPr>
        </p:nvSpPr>
        <p:spPr>
          <a:xfrm>
            <a:off x="5791200" y="6146800"/>
            <a:ext cx="2540000" cy="457200"/>
          </a:xfrm>
        </p:spPr>
        <p:txBody>
          <a:bodyPr/>
          <a:lstStyle>
            <a:lvl1pPr>
              <a:defRPr/>
            </a:lvl1pPr>
          </a:lstStyle>
          <a:p>
            <a:fld id="{7F6DBCF2-6DD9-49A4-808D-53F51ADC08F5}" type="datetime1">
              <a:rPr lang="it-IT" altLang="it-IT"/>
              <a:pPr/>
              <a:t>25/10/2022</a:t>
            </a:fld>
            <a:endParaRPr lang="it-IT" altLang="it-IT"/>
          </a:p>
        </p:txBody>
      </p:sp>
      <p:sp>
        <p:nvSpPr>
          <p:cNvPr id="5" name="Segnaposto piè di pagina 4">
            <a:extLst>
              <a:ext uri="{FF2B5EF4-FFF2-40B4-BE49-F238E27FC236}">
                <a16:creationId xmlns:a16="http://schemas.microsoft.com/office/drawing/2014/main" id="{3821BD76-5297-C162-D495-ADAF5BDC262B}"/>
              </a:ext>
            </a:extLst>
          </p:cNvPr>
          <p:cNvSpPr>
            <a:spLocks noGrp="1"/>
          </p:cNvSpPr>
          <p:nvPr>
            <p:ph type="ftr" sz="quarter" idx="11"/>
          </p:nvPr>
        </p:nvSpPr>
        <p:spPr>
          <a:xfrm>
            <a:off x="1625600" y="6146800"/>
            <a:ext cx="3860800" cy="457200"/>
          </a:xfrm>
        </p:spPr>
        <p:txBody>
          <a:bodyPr/>
          <a:lstStyle>
            <a:lvl1pPr>
              <a:defRPr/>
            </a:lvl1pPr>
          </a:lstStyle>
          <a:p>
            <a:r>
              <a:rPr lang="it-IT" altLang="it-IT"/>
              <a:t>Titolo Presentazione</a:t>
            </a:r>
          </a:p>
        </p:txBody>
      </p:sp>
      <p:sp>
        <p:nvSpPr>
          <p:cNvPr id="6" name="Segnaposto numero diapositiva 5">
            <a:extLst>
              <a:ext uri="{FF2B5EF4-FFF2-40B4-BE49-F238E27FC236}">
                <a16:creationId xmlns:a16="http://schemas.microsoft.com/office/drawing/2014/main" id="{77678A72-4145-9368-E909-06F129866BA5}"/>
              </a:ext>
            </a:extLst>
          </p:cNvPr>
          <p:cNvSpPr>
            <a:spLocks noGrp="1"/>
          </p:cNvSpPr>
          <p:nvPr>
            <p:ph type="sldNum" sz="quarter" idx="12"/>
          </p:nvPr>
        </p:nvSpPr>
        <p:spPr>
          <a:xfrm>
            <a:off x="8737600" y="6146800"/>
            <a:ext cx="2540000" cy="457200"/>
          </a:xfrm>
        </p:spPr>
        <p:txBody>
          <a:bodyPr/>
          <a:lstStyle>
            <a:lvl1pPr>
              <a:defRPr/>
            </a:lvl1pPr>
          </a:lstStyle>
          <a:p>
            <a:r>
              <a:rPr lang="it-IT" altLang="it-IT"/>
              <a:t>Pagina </a:t>
            </a:r>
            <a:fld id="{EDA53AAC-43D3-46A2-933F-849242328328}" type="slidenum">
              <a:rPr lang="it-IT" altLang="it-IT"/>
              <a:pPr/>
              <a:t>‹N›</a:t>
            </a:fld>
            <a:endParaRPr lang="it-IT" altLang="it-IT"/>
          </a:p>
        </p:txBody>
      </p:sp>
    </p:spTree>
    <p:extLst>
      <p:ext uri="{BB962C8B-B14F-4D97-AF65-F5344CB8AC3E}">
        <p14:creationId xmlns:p14="http://schemas.microsoft.com/office/powerpoint/2010/main" val="35737245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hart" preserve="1">
  <p:cSld name="Titolo e grafic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E4AD2D-23E6-06B2-1A52-6FCF0FB5243C}"/>
              </a:ext>
            </a:extLst>
          </p:cNvPr>
          <p:cNvSpPr>
            <a:spLocks noGrp="1"/>
          </p:cNvSpPr>
          <p:nvPr>
            <p:ph type="title"/>
          </p:nvPr>
        </p:nvSpPr>
        <p:spPr>
          <a:xfrm>
            <a:off x="1488018" y="409576"/>
            <a:ext cx="10079567" cy="504825"/>
          </a:xfrm>
        </p:spPr>
        <p:txBody>
          <a:bodyPr/>
          <a:lstStyle/>
          <a:p>
            <a:r>
              <a:rPr lang="it-IT"/>
              <a:t>Fare clic per modificare lo stile del titolo dello schema</a:t>
            </a:r>
          </a:p>
        </p:txBody>
      </p:sp>
      <p:sp>
        <p:nvSpPr>
          <p:cNvPr id="3" name="Segnaposto grafico 2">
            <a:extLst>
              <a:ext uri="{FF2B5EF4-FFF2-40B4-BE49-F238E27FC236}">
                <a16:creationId xmlns:a16="http://schemas.microsoft.com/office/drawing/2014/main" id="{CAA01F1C-9E60-90E2-B303-532BD39C25B0}"/>
              </a:ext>
            </a:extLst>
          </p:cNvPr>
          <p:cNvSpPr>
            <a:spLocks noGrp="1"/>
          </p:cNvSpPr>
          <p:nvPr>
            <p:ph type="chart" idx="1"/>
          </p:nvPr>
        </p:nvSpPr>
        <p:spPr>
          <a:xfrm>
            <a:off x="1488018" y="1752600"/>
            <a:ext cx="10079567" cy="4114800"/>
          </a:xfrm>
        </p:spPr>
        <p:txBody>
          <a:bodyPr/>
          <a:lstStyle/>
          <a:p>
            <a:endParaRPr lang="it-IT"/>
          </a:p>
        </p:txBody>
      </p:sp>
      <p:sp>
        <p:nvSpPr>
          <p:cNvPr id="4" name="Segnaposto data 3">
            <a:extLst>
              <a:ext uri="{FF2B5EF4-FFF2-40B4-BE49-F238E27FC236}">
                <a16:creationId xmlns:a16="http://schemas.microsoft.com/office/drawing/2014/main" id="{95A56FFF-40E5-8403-55E3-C4DC64E9D37C}"/>
              </a:ext>
            </a:extLst>
          </p:cNvPr>
          <p:cNvSpPr>
            <a:spLocks noGrp="1"/>
          </p:cNvSpPr>
          <p:nvPr>
            <p:ph type="dt" sz="half" idx="10"/>
          </p:nvPr>
        </p:nvSpPr>
        <p:spPr>
          <a:xfrm>
            <a:off x="5791200" y="6146800"/>
            <a:ext cx="2540000" cy="457200"/>
          </a:xfrm>
        </p:spPr>
        <p:txBody>
          <a:bodyPr/>
          <a:lstStyle>
            <a:lvl1pPr>
              <a:defRPr/>
            </a:lvl1pPr>
          </a:lstStyle>
          <a:p>
            <a:fld id="{F5F8F5CB-C7B0-4E5F-98C0-5929CC29A98C}" type="datetime1">
              <a:rPr lang="it-IT" altLang="it-IT"/>
              <a:pPr/>
              <a:t>25/10/2022</a:t>
            </a:fld>
            <a:endParaRPr lang="it-IT" altLang="it-IT"/>
          </a:p>
        </p:txBody>
      </p:sp>
      <p:sp>
        <p:nvSpPr>
          <p:cNvPr id="5" name="Segnaposto piè di pagina 4">
            <a:extLst>
              <a:ext uri="{FF2B5EF4-FFF2-40B4-BE49-F238E27FC236}">
                <a16:creationId xmlns:a16="http://schemas.microsoft.com/office/drawing/2014/main" id="{63E18ADC-F9CD-16D3-F5F7-74047FF308A6}"/>
              </a:ext>
            </a:extLst>
          </p:cNvPr>
          <p:cNvSpPr>
            <a:spLocks noGrp="1"/>
          </p:cNvSpPr>
          <p:nvPr>
            <p:ph type="ftr" sz="quarter" idx="11"/>
          </p:nvPr>
        </p:nvSpPr>
        <p:spPr>
          <a:xfrm>
            <a:off x="1625600" y="6146800"/>
            <a:ext cx="3860800" cy="457200"/>
          </a:xfrm>
        </p:spPr>
        <p:txBody>
          <a:bodyPr/>
          <a:lstStyle>
            <a:lvl1pPr>
              <a:defRPr/>
            </a:lvl1pPr>
          </a:lstStyle>
          <a:p>
            <a:r>
              <a:rPr lang="it-IT" altLang="it-IT"/>
              <a:t>Titolo Presentazione</a:t>
            </a:r>
          </a:p>
        </p:txBody>
      </p:sp>
      <p:sp>
        <p:nvSpPr>
          <p:cNvPr id="6" name="Segnaposto numero diapositiva 5">
            <a:extLst>
              <a:ext uri="{FF2B5EF4-FFF2-40B4-BE49-F238E27FC236}">
                <a16:creationId xmlns:a16="http://schemas.microsoft.com/office/drawing/2014/main" id="{562A7CF7-4FD9-E65A-DCBA-80CB20C9CF0F}"/>
              </a:ext>
            </a:extLst>
          </p:cNvPr>
          <p:cNvSpPr>
            <a:spLocks noGrp="1"/>
          </p:cNvSpPr>
          <p:nvPr>
            <p:ph type="sldNum" sz="quarter" idx="12"/>
          </p:nvPr>
        </p:nvSpPr>
        <p:spPr>
          <a:xfrm>
            <a:off x="8737600" y="6146800"/>
            <a:ext cx="2540000" cy="457200"/>
          </a:xfrm>
        </p:spPr>
        <p:txBody>
          <a:bodyPr/>
          <a:lstStyle>
            <a:lvl1pPr>
              <a:defRPr/>
            </a:lvl1pPr>
          </a:lstStyle>
          <a:p>
            <a:r>
              <a:rPr lang="it-IT" altLang="it-IT" dirty="0"/>
              <a:t>Pagina </a:t>
            </a:r>
            <a:fld id="{48797E71-F5B0-4B96-A756-80561076B415}" type="slidenum">
              <a:rPr lang="it-IT" altLang="it-IT"/>
              <a:pPr/>
              <a:t>‹N›</a:t>
            </a:fld>
            <a:endParaRPr lang="it-IT" altLang="it-IT" dirty="0"/>
          </a:p>
        </p:txBody>
      </p:sp>
      <p:sp>
        <p:nvSpPr>
          <p:cNvPr id="7" name="Segnaposto numero diapositiva 5">
            <a:extLst>
              <a:ext uri="{FF2B5EF4-FFF2-40B4-BE49-F238E27FC236}">
                <a16:creationId xmlns:a16="http://schemas.microsoft.com/office/drawing/2014/main" id="{A95D5C2E-DF11-7A16-D985-0F12BC48CA60}"/>
              </a:ext>
            </a:extLst>
          </p:cNvPr>
          <p:cNvSpPr txBox="1">
            <a:spLocks/>
          </p:cNvSpPr>
          <p:nvPr userDrawn="1"/>
        </p:nvSpPr>
        <p:spPr bwMode="auto">
          <a:xfrm>
            <a:off x="10862564" y="6448424"/>
            <a:ext cx="830072" cy="22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it-IT"/>
            </a:defPPr>
            <a:lvl1pPr marL="0" algn="r"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it-IT" altLang="it-IT" dirty="0">
                <a:solidFill>
                  <a:srgbClr val="FFFFFF"/>
                </a:solidFill>
                <a:latin typeface="Bahnschrift SemiLight SemiConde" panose="020B0502040204020203" pitchFamily="34" charset="0"/>
                <a:ea typeface="ＭＳ Ｐゴシック" panose="020B0600070205080204" pitchFamily="34" charset="-128"/>
              </a:rPr>
              <a:t>Pagina </a:t>
            </a:r>
            <a:fld id="{FDC0AA3D-2B18-4D25-85E7-F3B7B2B2C4BE}" type="slidenum">
              <a:rPr lang="it-IT" altLang="it-IT" smtClean="0">
                <a:solidFill>
                  <a:srgbClr val="FFFFFF"/>
                </a:solidFill>
                <a:latin typeface="Bahnschrift SemiLight SemiConde" panose="020B0502040204020203" pitchFamily="34" charset="0"/>
                <a:ea typeface="ＭＳ Ｐゴシック" panose="020B0600070205080204" pitchFamily="34" charset="-128"/>
              </a:rPr>
              <a:pPr eaLnBrk="0" fontAlgn="base" hangingPunct="0">
                <a:spcBef>
                  <a:spcPct val="0"/>
                </a:spcBef>
                <a:spcAft>
                  <a:spcPct val="0"/>
                </a:spcAft>
              </a:pPr>
              <a:t>‹N›</a:t>
            </a:fld>
            <a:endParaRPr lang="it-IT" altLang="it-IT" dirty="0">
              <a:solidFill>
                <a:srgbClr val="FFFFFF"/>
              </a:solidFill>
              <a:latin typeface="Bahnschrift SemiLight SemiConde" panose="020B0502040204020203" pitchFamily="34" charset="0"/>
              <a:ea typeface="ＭＳ Ｐゴシック" panose="020B0600070205080204" pitchFamily="34" charset="-128"/>
            </a:endParaRPr>
          </a:p>
        </p:txBody>
      </p:sp>
    </p:spTree>
    <p:extLst>
      <p:ext uri="{BB962C8B-B14F-4D97-AF65-F5344CB8AC3E}">
        <p14:creationId xmlns:p14="http://schemas.microsoft.com/office/powerpoint/2010/main" val="3317398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6884E41-A355-02D4-6122-E34CFD960DCC}"/>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AU"/>
          </a:p>
        </p:txBody>
      </p:sp>
      <p:sp>
        <p:nvSpPr>
          <p:cNvPr id="3" name="Sottotitolo 2">
            <a:extLst>
              <a:ext uri="{FF2B5EF4-FFF2-40B4-BE49-F238E27FC236}">
                <a16:creationId xmlns:a16="http://schemas.microsoft.com/office/drawing/2014/main" id="{B185EC9A-417B-4693-4F51-6FDD8B37B0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AU"/>
          </a:p>
        </p:txBody>
      </p:sp>
      <p:sp>
        <p:nvSpPr>
          <p:cNvPr id="4" name="Segnaposto data 3">
            <a:extLst>
              <a:ext uri="{FF2B5EF4-FFF2-40B4-BE49-F238E27FC236}">
                <a16:creationId xmlns:a16="http://schemas.microsoft.com/office/drawing/2014/main" id="{2050ED19-E6F9-D8AE-2974-2E091D11BA0B}"/>
              </a:ext>
            </a:extLst>
          </p:cNvPr>
          <p:cNvSpPr>
            <a:spLocks noGrp="1"/>
          </p:cNvSpPr>
          <p:nvPr>
            <p:ph type="dt" sz="half" idx="10"/>
          </p:nvPr>
        </p:nvSpPr>
        <p:spPr/>
        <p:txBody>
          <a:bodyPr/>
          <a:lstStyle/>
          <a:p>
            <a:fld id="{88C57CCF-43EC-2C41-8B95-51ADAB8C423A}" type="datetimeFigureOut">
              <a:rPr lang="en-AU" smtClean="0"/>
              <a:t>25/10/2022</a:t>
            </a:fld>
            <a:endParaRPr lang="en-AU"/>
          </a:p>
        </p:txBody>
      </p:sp>
      <p:sp>
        <p:nvSpPr>
          <p:cNvPr id="5" name="Segnaposto piè di pagina 4">
            <a:extLst>
              <a:ext uri="{FF2B5EF4-FFF2-40B4-BE49-F238E27FC236}">
                <a16:creationId xmlns:a16="http://schemas.microsoft.com/office/drawing/2014/main" id="{E02C2F88-CF61-4218-6E27-CADCC407364E}"/>
              </a:ext>
            </a:extLst>
          </p:cNvPr>
          <p:cNvSpPr>
            <a:spLocks noGrp="1"/>
          </p:cNvSpPr>
          <p:nvPr>
            <p:ph type="ftr" sz="quarter" idx="11"/>
          </p:nvPr>
        </p:nvSpPr>
        <p:spPr/>
        <p:txBody>
          <a:bodyPr/>
          <a:lstStyle/>
          <a:p>
            <a:endParaRPr lang="en-AU"/>
          </a:p>
        </p:txBody>
      </p:sp>
      <p:sp>
        <p:nvSpPr>
          <p:cNvPr id="6" name="Segnaposto numero diapositiva 5">
            <a:extLst>
              <a:ext uri="{FF2B5EF4-FFF2-40B4-BE49-F238E27FC236}">
                <a16:creationId xmlns:a16="http://schemas.microsoft.com/office/drawing/2014/main" id="{E358D903-0984-31C9-02DE-A0D8FF57DC74}"/>
              </a:ext>
            </a:extLst>
          </p:cNvPr>
          <p:cNvSpPr>
            <a:spLocks noGrp="1"/>
          </p:cNvSpPr>
          <p:nvPr>
            <p:ph type="sldNum" sz="quarter" idx="12"/>
          </p:nvPr>
        </p:nvSpPr>
        <p:spPr/>
        <p:txBody>
          <a:bodyPr/>
          <a:lstStyle/>
          <a:p>
            <a:fld id="{8A7E6E6E-405E-1744-A1C0-51FE660648D5}" type="slidenum">
              <a:rPr lang="en-AU" smtClean="0"/>
              <a:t>‹N›</a:t>
            </a:fld>
            <a:endParaRPr lang="en-AU"/>
          </a:p>
        </p:txBody>
      </p:sp>
    </p:spTree>
    <p:extLst>
      <p:ext uri="{BB962C8B-B14F-4D97-AF65-F5344CB8AC3E}">
        <p14:creationId xmlns:p14="http://schemas.microsoft.com/office/powerpoint/2010/main" val="24277324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FE79326-B70D-B51E-FE0F-8C1040CCFC00}"/>
              </a:ext>
            </a:extLst>
          </p:cNvPr>
          <p:cNvSpPr>
            <a:spLocks noGrp="1"/>
          </p:cNvSpPr>
          <p:nvPr>
            <p:ph type="title"/>
          </p:nvPr>
        </p:nvSpPr>
        <p:spPr/>
        <p:txBody>
          <a:bodyPr/>
          <a:lstStyle/>
          <a:p>
            <a:r>
              <a:rPr lang="it-IT"/>
              <a:t>Fare clic per modificare lo stile del titolo dello schema</a:t>
            </a:r>
            <a:endParaRPr lang="en-AU"/>
          </a:p>
        </p:txBody>
      </p:sp>
      <p:sp>
        <p:nvSpPr>
          <p:cNvPr id="3" name="Segnaposto contenuto 2">
            <a:extLst>
              <a:ext uri="{FF2B5EF4-FFF2-40B4-BE49-F238E27FC236}">
                <a16:creationId xmlns:a16="http://schemas.microsoft.com/office/drawing/2014/main" id="{4CD43E10-0AE8-9B82-6CEE-5139C1B04147}"/>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AU"/>
          </a:p>
        </p:txBody>
      </p:sp>
      <p:sp>
        <p:nvSpPr>
          <p:cNvPr id="4" name="Segnaposto data 3">
            <a:extLst>
              <a:ext uri="{FF2B5EF4-FFF2-40B4-BE49-F238E27FC236}">
                <a16:creationId xmlns:a16="http://schemas.microsoft.com/office/drawing/2014/main" id="{3131AB54-94C7-F2D3-C29E-B72C3F71F8F2}"/>
              </a:ext>
            </a:extLst>
          </p:cNvPr>
          <p:cNvSpPr>
            <a:spLocks noGrp="1"/>
          </p:cNvSpPr>
          <p:nvPr>
            <p:ph type="dt" sz="half" idx="10"/>
          </p:nvPr>
        </p:nvSpPr>
        <p:spPr/>
        <p:txBody>
          <a:bodyPr/>
          <a:lstStyle/>
          <a:p>
            <a:fld id="{88C57CCF-43EC-2C41-8B95-51ADAB8C423A}" type="datetimeFigureOut">
              <a:rPr lang="en-AU" smtClean="0"/>
              <a:t>25/10/2022</a:t>
            </a:fld>
            <a:endParaRPr lang="en-AU"/>
          </a:p>
        </p:txBody>
      </p:sp>
      <p:sp>
        <p:nvSpPr>
          <p:cNvPr id="5" name="Segnaposto piè di pagina 4">
            <a:extLst>
              <a:ext uri="{FF2B5EF4-FFF2-40B4-BE49-F238E27FC236}">
                <a16:creationId xmlns:a16="http://schemas.microsoft.com/office/drawing/2014/main" id="{239243BE-5E1F-ECA4-4C88-6191F459E830}"/>
              </a:ext>
            </a:extLst>
          </p:cNvPr>
          <p:cNvSpPr>
            <a:spLocks noGrp="1"/>
          </p:cNvSpPr>
          <p:nvPr>
            <p:ph type="ftr" sz="quarter" idx="11"/>
          </p:nvPr>
        </p:nvSpPr>
        <p:spPr/>
        <p:txBody>
          <a:bodyPr/>
          <a:lstStyle/>
          <a:p>
            <a:endParaRPr lang="en-AU"/>
          </a:p>
        </p:txBody>
      </p:sp>
      <p:sp>
        <p:nvSpPr>
          <p:cNvPr id="6" name="Segnaposto numero diapositiva 5">
            <a:extLst>
              <a:ext uri="{FF2B5EF4-FFF2-40B4-BE49-F238E27FC236}">
                <a16:creationId xmlns:a16="http://schemas.microsoft.com/office/drawing/2014/main" id="{93C211CC-74E8-C634-25FD-E603C4C24574}"/>
              </a:ext>
            </a:extLst>
          </p:cNvPr>
          <p:cNvSpPr>
            <a:spLocks noGrp="1"/>
          </p:cNvSpPr>
          <p:nvPr>
            <p:ph type="sldNum" sz="quarter" idx="12"/>
          </p:nvPr>
        </p:nvSpPr>
        <p:spPr/>
        <p:txBody>
          <a:bodyPr/>
          <a:lstStyle/>
          <a:p>
            <a:fld id="{8A7E6E6E-405E-1744-A1C0-51FE660648D5}" type="slidenum">
              <a:rPr lang="en-AU" smtClean="0"/>
              <a:t>‹N›</a:t>
            </a:fld>
            <a:endParaRPr lang="en-AU"/>
          </a:p>
        </p:txBody>
      </p:sp>
    </p:spTree>
    <p:extLst>
      <p:ext uri="{BB962C8B-B14F-4D97-AF65-F5344CB8AC3E}">
        <p14:creationId xmlns:p14="http://schemas.microsoft.com/office/powerpoint/2010/main" val="26417313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5AD429-1637-14A3-6F3D-0E61BDD193A7}"/>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AU"/>
          </a:p>
        </p:txBody>
      </p:sp>
      <p:sp>
        <p:nvSpPr>
          <p:cNvPr id="3" name="Segnaposto testo 2">
            <a:extLst>
              <a:ext uri="{FF2B5EF4-FFF2-40B4-BE49-F238E27FC236}">
                <a16:creationId xmlns:a16="http://schemas.microsoft.com/office/drawing/2014/main" id="{9ECBC007-A01F-F0EE-35BD-5789D007EC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7CA57216-0C00-EFE7-A0F6-9B5C30097DFA}"/>
              </a:ext>
            </a:extLst>
          </p:cNvPr>
          <p:cNvSpPr>
            <a:spLocks noGrp="1"/>
          </p:cNvSpPr>
          <p:nvPr>
            <p:ph type="dt" sz="half" idx="10"/>
          </p:nvPr>
        </p:nvSpPr>
        <p:spPr/>
        <p:txBody>
          <a:bodyPr/>
          <a:lstStyle/>
          <a:p>
            <a:fld id="{88C57CCF-43EC-2C41-8B95-51ADAB8C423A}" type="datetimeFigureOut">
              <a:rPr lang="en-AU" smtClean="0"/>
              <a:t>25/10/2022</a:t>
            </a:fld>
            <a:endParaRPr lang="en-AU"/>
          </a:p>
        </p:txBody>
      </p:sp>
      <p:sp>
        <p:nvSpPr>
          <p:cNvPr id="5" name="Segnaposto piè di pagina 4">
            <a:extLst>
              <a:ext uri="{FF2B5EF4-FFF2-40B4-BE49-F238E27FC236}">
                <a16:creationId xmlns:a16="http://schemas.microsoft.com/office/drawing/2014/main" id="{A939BBFC-329E-B1FE-C775-DEBC733F21C1}"/>
              </a:ext>
            </a:extLst>
          </p:cNvPr>
          <p:cNvSpPr>
            <a:spLocks noGrp="1"/>
          </p:cNvSpPr>
          <p:nvPr>
            <p:ph type="ftr" sz="quarter" idx="11"/>
          </p:nvPr>
        </p:nvSpPr>
        <p:spPr/>
        <p:txBody>
          <a:bodyPr/>
          <a:lstStyle/>
          <a:p>
            <a:endParaRPr lang="en-AU"/>
          </a:p>
        </p:txBody>
      </p:sp>
      <p:sp>
        <p:nvSpPr>
          <p:cNvPr id="6" name="Segnaposto numero diapositiva 5">
            <a:extLst>
              <a:ext uri="{FF2B5EF4-FFF2-40B4-BE49-F238E27FC236}">
                <a16:creationId xmlns:a16="http://schemas.microsoft.com/office/drawing/2014/main" id="{B5DB1BFB-55BC-6AD4-E46E-D0557CD984BE}"/>
              </a:ext>
            </a:extLst>
          </p:cNvPr>
          <p:cNvSpPr>
            <a:spLocks noGrp="1"/>
          </p:cNvSpPr>
          <p:nvPr>
            <p:ph type="sldNum" sz="quarter" idx="12"/>
          </p:nvPr>
        </p:nvSpPr>
        <p:spPr/>
        <p:txBody>
          <a:bodyPr/>
          <a:lstStyle/>
          <a:p>
            <a:fld id="{8A7E6E6E-405E-1744-A1C0-51FE660648D5}" type="slidenum">
              <a:rPr lang="en-AU" smtClean="0"/>
              <a:t>‹N›</a:t>
            </a:fld>
            <a:endParaRPr lang="en-AU"/>
          </a:p>
        </p:txBody>
      </p:sp>
    </p:spTree>
    <p:extLst>
      <p:ext uri="{BB962C8B-B14F-4D97-AF65-F5344CB8AC3E}">
        <p14:creationId xmlns:p14="http://schemas.microsoft.com/office/powerpoint/2010/main" val="26911871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68834-951B-E9E1-B06F-39FA3DB203FB}"/>
              </a:ext>
            </a:extLst>
          </p:cNvPr>
          <p:cNvSpPr>
            <a:spLocks noGrp="1"/>
          </p:cNvSpPr>
          <p:nvPr>
            <p:ph type="title"/>
          </p:nvPr>
        </p:nvSpPr>
        <p:spPr/>
        <p:txBody>
          <a:bodyPr/>
          <a:lstStyle/>
          <a:p>
            <a:r>
              <a:rPr lang="it-IT"/>
              <a:t>Fare clic per modificare lo stile del titolo dello schema</a:t>
            </a:r>
            <a:endParaRPr lang="en-AU"/>
          </a:p>
        </p:txBody>
      </p:sp>
      <p:sp>
        <p:nvSpPr>
          <p:cNvPr id="3" name="Segnaposto contenuto 2">
            <a:extLst>
              <a:ext uri="{FF2B5EF4-FFF2-40B4-BE49-F238E27FC236}">
                <a16:creationId xmlns:a16="http://schemas.microsoft.com/office/drawing/2014/main" id="{8BC37A66-75E2-666D-5516-2B25E30AA787}"/>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AU"/>
          </a:p>
        </p:txBody>
      </p:sp>
      <p:sp>
        <p:nvSpPr>
          <p:cNvPr id="4" name="Segnaposto contenuto 3">
            <a:extLst>
              <a:ext uri="{FF2B5EF4-FFF2-40B4-BE49-F238E27FC236}">
                <a16:creationId xmlns:a16="http://schemas.microsoft.com/office/drawing/2014/main" id="{A323B45F-228F-B99D-1CF6-44FFD0BD965A}"/>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AU"/>
          </a:p>
        </p:txBody>
      </p:sp>
      <p:sp>
        <p:nvSpPr>
          <p:cNvPr id="5" name="Segnaposto data 4">
            <a:extLst>
              <a:ext uri="{FF2B5EF4-FFF2-40B4-BE49-F238E27FC236}">
                <a16:creationId xmlns:a16="http://schemas.microsoft.com/office/drawing/2014/main" id="{73089F33-5D05-2DAA-695F-847CEA6D5B22}"/>
              </a:ext>
            </a:extLst>
          </p:cNvPr>
          <p:cNvSpPr>
            <a:spLocks noGrp="1"/>
          </p:cNvSpPr>
          <p:nvPr>
            <p:ph type="dt" sz="half" idx="10"/>
          </p:nvPr>
        </p:nvSpPr>
        <p:spPr/>
        <p:txBody>
          <a:bodyPr/>
          <a:lstStyle/>
          <a:p>
            <a:fld id="{88C57CCF-43EC-2C41-8B95-51ADAB8C423A}" type="datetimeFigureOut">
              <a:rPr lang="en-AU" smtClean="0"/>
              <a:t>25/10/2022</a:t>
            </a:fld>
            <a:endParaRPr lang="en-AU"/>
          </a:p>
        </p:txBody>
      </p:sp>
      <p:sp>
        <p:nvSpPr>
          <p:cNvPr id="6" name="Segnaposto piè di pagina 5">
            <a:extLst>
              <a:ext uri="{FF2B5EF4-FFF2-40B4-BE49-F238E27FC236}">
                <a16:creationId xmlns:a16="http://schemas.microsoft.com/office/drawing/2014/main" id="{C71ED111-0F6C-20C8-6DBE-D85FB4E97161}"/>
              </a:ext>
            </a:extLst>
          </p:cNvPr>
          <p:cNvSpPr>
            <a:spLocks noGrp="1"/>
          </p:cNvSpPr>
          <p:nvPr>
            <p:ph type="ftr" sz="quarter" idx="11"/>
          </p:nvPr>
        </p:nvSpPr>
        <p:spPr/>
        <p:txBody>
          <a:bodyPr/>
          <a:lstStyle/>
          <a:p>
            <a:endParaRPr lang="en-AU"/>
          </a:p>
        </p:txBody>
      </p:sp>
      <p:sp>
        <p:nvSpPr>
          <p:cNvPr id="7" name="Segnaposto numero diapositiva 6">
            <a:extLst>
              <a:ext uri="{FF2B5EF4-FFF2-40B4-BE49-F238E27FC236}">
                <a16:creationId xmlns:a16="http://schemas.microsoft.com/office/drawing/2014/main" id="{9E87C4DD-035D-3CC1-BF51-BC5067D799CF}"/>
              </a:ext>
            </a:extLst>
          </p:cNvPr>
          <p:cNvSpPr>
            <a:spLocks noGrp="1"/>
          </p:cNvSpPr>
          <p:nvPr>
            <p:ph type="sldNum" sz="quarter" idx="12"/>
          </p:nvPr>
        </p:nvSpPr>
        <p:spPr/>
        <p:txBody>
          <a:bodyPr/>
          <a:lstStyle/>
          <a:p>
            <a:fld id="{8A7E6E6E-405E-1744-A1C0-51FE660648D5}" type="slidenum">
              <a:rPr lang="en-AU" smtClean="0"/>
              <a:t>‹N›</a:t>
            </a:fld>
            <a:endParaRPr lang="en-AU"/>
          </a:p>
        </p:txBody>
      </p:sp>
    </p:spTree>
    <p:extLst>
      <p:ext uri="{BB962C8B-B14F-4D97-AF65-F5344CB8AC3E}">
        <p14:creationId xmlns:p14="http://schemas.microsoft.com/office/powerpoint/2010/main" val="5836243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CD8CC28-6CE6-07BB-1806-3680AF0EA545}"/>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AU"/>
          </a:p>
        </p:txBody>
      </p:sp>
      <p:sp>
        <p:nvSpPr>
          <p:cNvPr id="3" name="Segnaposto testo 2">
            <a:extLst>
              <a:ext uri="{FF2B5EF4-FFF2-40B4-BE49-F238E27FC236}">
                <a16:creationId xmlns:a16="http://schemas.microsoft.com/office/drawing/2014/main" id="{85CD9FC4-C041-2912-B3AE-7786E50150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A5F1EF38-AF3D-15DF-E3BC-8860CAB0FB44}"/>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AU"/>
          </a:p>
        </p:txBody>
      </p:sp>
      <p:sp>
        <p:nvSpPr>
          <p:cNvPr id="5" name="Segnaposto testo 4">
            <a:extLst>
              <a:ext uri="{FF2B5EF4-FFF2-40B4-BE49-F238E27FC236}">
                <a16:creationId xmlns:a16="http://schemas.microsoft.com/office/drawing/2014/main" id="{31526E6A-73A7-7C42-0984-9B909E7732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84DDE398-1857-7C2F-730C-7700ED1580D4}"/>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AU"/>
          </a:p>
        </p:txBody>
      </p:sp>
      <p:sp>
        <p:nvSpPr>
          <p:cNvPr id="7" name="Segnaposto data 6">
            <a:extLst>
              <a:ext uri="{FF2B5EF4-FFF2-40B4-BE49-F238E27FC236}">
                <a16:creationId xmlns:a16="http://schemas.microsoft.com/office/drawing/2014/main" id="{53201054-05E7-D313-1D70-1D9733FDBD56}"/>
              </a:ext>
            </a:extLst>
          </p:cNvPr>
          <p:cNvSpPr>
            <a:spLocks noGrp="1"/>
          </p:cNvSpPr>
          <p:nvPr>
            <p:ph type="dt" sz="half" idx="10"/>
          </p:nvPr>
        </p:nvSpPr>
        <p:spPr/>
        <p:txBody>
          <a:bodyPr/>
          <a:lstStyle/>
          <a:p>
            <a:fld id="{88C57CCF-43EC-2C41-8B95-51ADAB8C423A}" type="datetimeFigureOut">
              <a:rPr lang="en-AU" smtClean="0"/>
              <a:t>25/10/2022</a:t>
            </a:fld>
            <a:endParaRPr lang="en-AU"/>
          </a:p>
        </p:txBody>
      </p:sp>
      <p:sp>
        <p:nvSpPr>
          <p:cNvPr id="8" name="Segnaposto piè di pagina 7">
            <a:extLst>
              <a:ext uri="{FF2B5EF4-FFF2-40B4-BE49-F238E27FC236}">
                <a16:creationId xmlns:a16="http://schemas.microsoft.com/office/drawing/2014/main" id="{3A801C0E-CF01-EFBA-6034-F09DC239ABF2}"/>
              </a:ext>
            </a:extLst>
          </p:cNvPr>
          <p:cNvSpPr>
            <a:spLocks noGrp="1"/>
          </p:cNvSpPr>
          <p:nvPr>
            <p:ph type="ftr" sz="quarter" idx="11"/>
          </p:nvPr>
        </p:nvSpPr>
        <p:spPr/>
        <p:txBody>
          <a:bodyPr/>
          <a:lstStyle/>
          <a:p>
            <a:endParaRPr lang="en-AU"/>
          </a:p>
        </p:txBody>
      </p:sp>
      <p:sp>
        <p:nvSpPr>
          <p:cNvPr id="9" name="Segnaposto numero diapositiva 8">
            <a:extLst>
              <a:ext uri="{FF2B5EF4-FFF2-40B4-BE49-F238E27FC236}">
                <a16:creationId xmlns:a16="http://schemas.microsoft.com/office/drawing/2014/main" id="{49E4CC3B-ABB1-73CA-A815-1F2CADA4E31B}"/>
              </a:ext>
            </a:extLst>
          </p:cNvPr>
          <p:cNvSpPr>
            <a:spLocks noGrp="1"/>
          </p:cNvSpPr>
          <p:nvPr>
            <p:ph type="sldNum" sz="quarter" idx="12"/>
          </p:nvPr>
        </p:nvSpPr>
        <p:spPr/>
        <p:txBody>
          <a:bodyPr/>
          <a:lstStyle/>
          <a:p>
            <a:fld id="{8A7E6E6E-405E-1744-A1C0-51FE660648D5}" type="slidenum">
              <a:rPr lang="en-AU" smtClean="0"/>
              <a:t>‹N›</a:t>
            </a:fld>
            <a:endParaRPr lang="en-AU"/>
          </a:p>
        </p:txBody>
      </p:sp>
    </p:spTree>
    <p:extLst>
      <p:ext uri="{BB962C8B-B14F-4D97-AF65-F5344CB8AC3E}">
        <p14:creationId xmlns:p14="http://schemas.microsoft.com/office/powerpoint/2010/main" val="2531417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A7723AA-92F3-D716-A847-2297DAE650BA}"/>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78CAA3B4-9FDB-CC99-6A11-8794742A90CD}"/>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401154E-58C6-70CA-FDA3-02A20CC34F26}"/>
              </a:ext>
            </a:extLst>
          </p:cNvPr>
          <p:cNvSpPr>
            <a:spLocks noGrp="1"/>
          </p:cNvSpPr>
          <p:nvPr>
            <p:ph type="dt" sz="half" idx="10"/>
          </p:nvPr>
        </p:nvSpPr>
        <p:spPr/>
        <p:txBody>
          <a:bodyPr/>
          <a:lstStyle>
            <a:lvl1pPr>
              <a:defRPr/>
            </a:lvl1pPr>
          </a:lstStyle>
          <a:p>
            <a:fld id="{90F1DF62-9A15-462A-B5B3-1654078EC20D}" type="datetime1">
              <a:rPr lang="it-IT" altLang="it-IT"/>
              <a:pPr/>
              <a:t>25/10/2022</a:t>
            </a:fld>
            <a:endParaRPr lang="it-IT" altLang="it-IT"/>
          </a:p>
        </p:txBody>
      </p:sp>
      <p:sp>
        <p:nvSpPr>
          <p:cNvPr id="5" name="Segnaposto piè di pagina 4">
            <a:extLst>
              <a:ext uri="{FF2B5EF4-FFF2-40B4-BE49-F238E27FC236}">
                <a16:creationId xmlns:a16="http://schemas.microsoft.com/office/drawing/2014/main" id="{776A5967-AC33-C9A1-830C-9E15B807C69A}"/>
              </a:ext>
            </a:extLst>
          </p:cNvPr>
          <p:cNvSpPr>
            <a:spLocks noGrp="1"/>
          </p:cNvSpPr>
          <p:nvPr>
            <p:ph type="ftr" sz="quarter" idx="11"/>
          </p:nvPr>
        </p:nvSpPr>
        <p:spPr/>
        <p:txBody>
          <a:bodyPr/>
          <a:lstStyle>
            <a:lvl1pPr>
              <a:defRPr/>
            </a:lvl1pPr>
          </a:lstStyle>
          <a:p>
            <a:r>
              <a:rPr lang="it-IT" altLang="it-IT"/>
              <a:t>Titolo Presentazione</a:t>
            </a:r>
          </a:p>
        </p:txBody>
      </p:sp>
      <p:sp>
        <p:nvSpPr>
          <p:cNvPr id="6" name="Segnaposto numero diapositiva 5">
            <a:extLst>
              <a:ext uri="{FF2B5EF4-FFF2-40B4-BE49-F238E27FC236}">
                <a16:creationId xmlns:a16="http://schemas.microsoft.com/office/drawing/2014/main" id="{631F8ECF-5F19-6CE0-5D48-1C2B21A612E6}"/>
              </a:ext>
            </a:extLst>
          </p:cNvPr>
          <p:cNvSpPr>
            <a:spLocks noGrp="1"/>
          </p:cNvSpPr>
          <p:nvPr>
            <p:ph type="sldNum" sz="quarter" idx="12"/>
          </p:nvPr>
        </p:nvSpPr>
        <p:spPr/>
        <p:txBody>
          <a:bodyPr/>
          <a:lstStyle>
            <a:lvl1pPr>
              <a:defRPr/>
            </a:lvl1pPr>
          </a:lstStyle>
          <a:p>
            <a:r>
              <a:rPr lang="it-IT" altLang="it-IT"/>
              <a:t>Pagina </a:t>
            </a:r>
            <a:fld id="{D7E480D6-6523-4555-B482-DDC60FF435C3}" type="slidenum">
              <a:rPr lang="it-IT" altLang="it-IT"/>
              <a:pPr/>
              <a:t>‹N›</a:t>
            </a:fld>
            <a:endParaRPr lang="it-IT" altLang="it-IT"/>
          </a:p>
        </p:txBody>
      </p:sp>
    </p:spTree>
    <p:extLst>
      <p:ext uri="{BB962C8B-B14F-4D97-AF65-F5344CB8AC3E}">
        <p14:creationId xmlns:p14="http://schemas.microsoft.com/office/powerpoint/2010/main" val="35271298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5B404E-CD8B-BA17-59BD-27B1A091BDC5}"/>
              </a:ext>
            </a:extLst>
          </p:cNvPr>
          <p:cNvSpPr>
            <a:spLocks noGrp="1"/>
          </p:cNvSpPr>
          <p:nvPr>
            <p:ph type="title"/>
          </p:nvPr>
        </p:nvSpPr>
        <p:spPr/>
        <p:txBody>
          <a:bodyPr/>
          <a:lstStyle/>
          <a:p>
            <a:r>
              <a:rPr lang="it-IT"/>
              <a:t>Fare clic per modificare lo stile del titolo dello schema</a:t>
            </a:r>
            <a:endParaRPr lang="en-AU"/>
          </a:p>
        </p:txBody>
      </p:sp>
      <p:sp>
        <p:nvSpPr>
          <p:cNvPr id="3" name="Segnaposto data 2">
            <a:extLst>
              <a:ext uri="{FF2B5EF4-FFF2-40B4-BE49-F238E27FC236}">
                <a16:creationId xmlns:a16="http://schemas.microsoft.com/office/drawing/2014/main" id="{B477050F-81A5-ECC7-014D-3F2CF31CC5AE}"/>
              </a:ext>
            </a:extLst>
          </p:cNvPr>
          <p:cNvSpPr>
            <a:spLocks noGrp="1"/>
          </p:cNvSpPr>
          <p:nvPr>
            <p:ph type="dt" sz="half" idx="10"/>
          </p:nvPr>
        </p:nvSpPr>
        <p:spPr/>
        <p:txBody>
          <a:bodyPr/>
          <a:lstStyle/>
          <a:p>
            <a:fld id="{88C57CCF-43EC-2C41-8B95-51ADAB8C423A}" type="datetimeFigureOut">
              <a:rPr lang="en-AU" smtClean="0"/>
              <a:t>25/10/2022</a:t>
            </a:fld>
            <a:endParaRPr lang="en-AU"/>
          </a:p>
        </p:txBody>
      </p:sp>
      <p:sp>
        <p:nvSpPr>
          <p:cNvPr id="4" name="Segnaposto piè di pagina 3">
            <a:extLst>
              <a:ext uri="{FF2B5EF4-FFF2-40B4-BE49-F238E27FC236}">
                <a16:creationId xmlns:a16="http://schemas.microsoft.com/office/drawing/2014/main" id="{A7A89D4E-2796-BFD5-A969-F15878A6518D}"/>
              </a:ext>
            </a:extLst>
          </p:cNvPr>
          <p:cNvSpPr>
            <a:spLocks noGrp="1"/>
          </p:cNvSpPr>
          <p:nvPr>
            <p:ph type="ftr" sz="quarter" idx="11"/>
          </p:nvPr>
        </p:nvSpPr>
        <p:spPr/>
        <p:txBody>
          <a:bodyPr/>
          <a:lstStyle/>
          <a:p>
            <a:endParaRPr lang="en-AU"/>
          </a:p>
        </p:txBody>
      </p:sp>
      <p:sp>
        <p:nvSpPr>
          <p:cNvPr id="5" name="Segnaposto numero diapositiva 4">
            <a:extLst>
              <a:ext uri="{FF2B5EF4-FFF2-40B4-BE49-F238E27FC236}">
                <a16:creationId xmlns:a16="http://schemas.microsoft.com/office/drawing/2014/main" id="{A50904E4-9BA0-1BD7-4424-336A47F4F657}"/>
              </a:ext>
            </a:extLst>
          </p:cNvPr>
          <p:cNvSpPr>
            <a:spLocks noGrp="1"/>
          </p:cNvSpPr>
          <p:nvPr>
            <p:ph type="sldNum" sz="quarter" idx="12"/>
          </p:nvPr>
        </p:nvSpPr>
        <p:spPr/>
        <p:txBody>
          <a:bodyPr/>
          <a:lstStyle/>
          <a:p>
            <a:fld id="{8A7E6E6E-405E-1744-A1C0-51FE660648D5}" type="slidenum">
              <a:rPr lang="en-AU" smtClean="0"/>
              <a:t>‹N›</a:t>
            </a:fld>
            <a:endParaRPr lang="en-AU"/>
          </a:p>
        </p:txBody>
      </p:sp>
    </p:spTree>
    <p:extLst>
      <p:ext uri="{BB962C8B-B14F-4D97-AF65-F5344CB8AC3E}">
        <p14:creationId xmlns:p14="http://schemas.microsoft.com/office/powerpoint/2010/main" val="6995444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2E8839A9-D656-A507-22E0-AF7A3D10F7D2}"/>
              </a:ext>
            </a:extLst>
          </p:cNvPr>
          <p:cNvSpPr>
            <a:spLocks noGrp="1"/>
          </p:cNvSpPr>
          <p:nvPr>
            <p:ph type="dt" sz="half" idx="10"/>
          </p:nvPr>
        </p:nvSpPr>
        <p:spPr/>
        <p:txBody>
          <a:bodyPr/>
          <a:lstStyle/>
          <a:p>
            <a:fld id="{88C57CCF-43EC-2C41-8B95-51ADAB8C423A}" type="datetimeFigureOut">
              <a:rPr lang="en-AU" smtClean="0"/>
              <a:t>25/10/2022</a:t>
            </a:fld>
            <a:endParaRPr lang="en-AU"/>
          </a:p>
        </p:txBody>
      </p:sp>
      <p:sp>
        <p:nvSpPr>
          <p:cNvPr id="3" name="Segnaposto piè di pagina 2">
            <a:extLst>
              <a:ext uri="{FF2B5EF4-FFF2-40B4-BE49-F238E27FC236}">
                <a16:creationId xmlns:a16="http://schemas.microsoft.com/office/drawing/2014/main" id="{E13602C1-1CD7-B3B9-C9B7-47196434E3F1}"/>
              </a:ext>
            </a:extLst>
          </p:cNvPr>
          <p:cNvSpPr>
            <a:spLocks noGrp="1"/>
          </p:cNvSpPr>
          <p:nvPr>
            <p:ph type="ftr" sz="quarter" idx="11"/>
          </p:nvPr>
        </p:nvSpPr>
        <p:spPr/>
        <p:txBody>
          <a:bodyPr/>
          <a:lstStyle/>
          <a:p>
            <a:endParaRPr lang="en-AU"/>
          </a:p>
        </p:txBody>
      </p:sp>
      <p:sp>
        <p:nvSpPr>
          <p:cNvPr id="4" name="Segnaposto numero diapositiva 3">
            <a:extLst>
              <a:ext uri="{FF2B5EF4-FFF2-40B4-BE49-F238E27FC236}">
                <a16:creationId xmlns:a16="http://schemas.microsoft.com/office/drawing/2014/main" id="{B0EB7DEB-3D0D-8B3C-BA07-251C581E9A25}"/>
              </a:ext>
            </a:extLst>
          </p:cNvPr>
          <p:cNvSpPr>
            <a:spLocks noGrp="1"/>
          </p:cNvSpPr>
          <p:nvPr>
            <p:ph type="sldNum" sz="quarter" idx="12"/>
          </p:nvPr>
        </p:nvSpPr>
        <p:spPr/>
        <p:txBody>
          <a:bodyPr/>
          <a:lstStyle/>
          <a:p>
            <a:fld id="{8A7E6E6E-405E-1744-A1C0-51FE660648D5}" type="slidenum">
              <a:rPr lang="en-AU" smtClean="0"/>
              <a:t>‹N›</a:t>
            </a:fld>
            <a:endParaRPr lang="en-AU"/>
          </a:p>
        </p:txBody>
      </p:sp>
    </p:spTree>
    <p:extLst>
      <p:ext uri="{BB962C8B-B14F-4D97-AF65-F5344CB8AC3E}">
        <p14:creationId xmlns:p14="http://schemas.microsoft.com/office/powerpoint/2010/main" val="8099117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B463B1-1128-F9DA-CF47-60488A73085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AU"/>
          </a:p>
        </p:txBody>
      </p:sp>
      <p:sp>
        <p:nvSpPr>
          <p:cNvPr id="3" name="Segnaposto contenuto 2">
            <a:extLst>
              <a:ext uri="{FF2B5EF4-FFF2-40B4-BE49-F238E27FC236}">
                <a16:creationId xmlns:a16="http://schemas.microsoft.com/office/drawing/2014/main" id="{AF19AB98-1B38-B537-9DDA-B1099F84FD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AU"/>
          </a:p>
        </p:txBody>
      </p:sp>
      <p:sp>
        <p:nvSpPr>
          <p:cNvPr id="4" name="Segnaposto testo 3">
            <a:extLst>
              <a:ext uri="{FF2B5EF4-FFF2-40B4-BE49-F238E27FC236}">
                <a16:creationId xmlns:a16="http://schemas.microsoft.com/office/drawing/2014/main" id="{85E87325-2C80-0056-07F7-4796E71DB4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4B735ABC-7F18-F874-4800-33FC9C1F498F}"/>
              </a:ext>
            </a:extLst>
          </p:cNvPr>
          <p:cNvSpPr>
            <a:spLocks noGrp="1"/>
          </p:cNvSpPr>
          <p:nvPr>
            <p:ph type="dt" sz="half" idx="10"/>
          </p:nvPr>
        </p:nvSpPr>
        <p:spPr/>
        <p:txBody>
          <a:bodyPr/>
          <a:lstStyle/>
          <a:p>
            <a:fld id="{88C57CCF-43EC-2C41-8B95-51ADAB8C423A}" type="datetimeFigureOut">
              <a:rPr lang="en-AU" smtClean="0"/>
              <a:t>25/10/2022</a:t>
            </a:fld>
            <a:endParaRPr lang="en-AU"/>
          </a:p>
        </p:txBody>
      </p:sp>
      <p:sp>
        <p:nvSpPr>
          <p:cNvPr id="6" name="Segnaposto piè di pagina 5">
            <a:extLst>
              <a:ext uri="{FF2B5EF4-FFF2-40B4-BE49-F238E27FC236}">
                <a16:creationId xmlns:a16="http://schemas.microsoft.com/office/drawing/2014/main" id="{8677791E-6773-194C-3DE2-6B3B52EFF2D2}"/>
              </a:ext>
            </a:extLst>
          </p:cNvPr>
          <p:cNvSpPr>
            <a:spLocks noGrp="1"/>
          </p:cNvSpPr>
          <p:nvPr>
            <p:ph type="ftr" sz="quarter" idx="11"/>
          </p:nvPr>
        </p:nvSpPr>
        <p:spPr/>
        <p:txBody>
          <a:bodyPr/>
          <a:lstStyle/>
          <a:p>
            <a:endParaRPr lang="en-AU"/>
          </a:p>
        </p:txBody>
      </p:sp>
      <p:sp>
        <p:nvSpPr>
          <p:cNvPr id="7" name="Segnaposto numero diapositiva 6">
            <a:extLst>
              <a:ext uri="{FF2B5EF4-FFF2-40B4-BE49-F238E27FC236}">
                <a16:creationId xmlns:a16="http://schemas.microsoft.com/office/drawing/2014/main" id="{B802C7F0-BCD3-DECE-69BE-5C447D301015}"/>
              </a:ext>
            </a:extLst>
          </p:cNvPr>
          <p:cNvSpPr>
            <a:spLocks noGrp="1"/>
          </p:cNvSpPr>
          <p:nvPr>
            <p:ph type="sldNum" sz="quarter" idx="12"/>
          </p:nvPr>
        </p:nvSpPr>
        <p:spPr/>
        <p:txBody>
          <a:bodyPr/>
          <a:lstStyle/>
          <a:p>
            <a:fld id="{8A7E6E6E-405E-1744-A1C0-51FE660648D5}" type="slidenum">
              <a:rPr lang="en-AU" smtClean="0"/>
              <a:t>‹N›</a:t>
            </a:fld>
            <a:endParaRPr lang="en-AU"/>
          </a:p>
        </p:txBody>
      </p:sp>
    </p:spTree>
    <p:extLst>
      <p:ext uri="{BB962C8B-B14F-4D97-AF65-F5344CB8AC3E}">
        <p14:creationId xmlns:p14="http://schemas.microsoft.com/office/powerpoint/2010/main" val="32192367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7A7C10-C92E-5D63-B8F9-88A6EA97302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AU"/>
          </a:p>
        </p:txBody>
      </p:sp>
      <p:sp>
        <p:nvSpPr>
          <p:cNvPr id="3" name="Segnaposto immagine 2">
            <a:extLst>
              <a:ext uri="{FF2B5EF4-FFF2-40B4-BE49-F238E27FC236}">
                <a16:creationId xmlns:a16="http://schemas.microsoft.com/office/drawing/2014/main" id="{AD2A2D73-DD64-F0E8-A7B7-679D42EBDE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Segnaposto testo 3">
            <a:extLst>
              <a:ext uri="{FF2B5EF4-FFF2-40B4-BE49-F238E27FC236}">
                <a16:creationId xmlns:a16="http://schemas.microsoft.com/office/drawing/2014/main" id="{8523CB32-BE38-DC8A-F9C1-18812EFFD7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E01458BA-BA36-85D9-10BE-BD922DB63928}"/>
              </a:ext>
            </a:extLst>
          </p:cNvPr>
          <p:cNvSpPr>
            <a:spLocks noGrp="1"/>
          </p:cNvSpPr>
          <p:nvPr>
            <p:ph type="dt" sz="half" idx="10"/>
          </p:nvPr>
        </p:nvSpPr>
        <p:spPr/>
        <p:txBody>
          <a:bodyPr/>
          <a:lstStyle/>
          <a:p>
            <a:fld id="{88C57CCF-43EC-2C41-8B95-51ADAB8C423A}" type="datetimeFigureOut">
              <a:rPr lang="en-AU" smtClean="0"/>
              <a:t>25/10/2022</a:t>
            </a:fld>
            <a:endParaRPr lang="en-AU"/>
          </a:p>
        </p:txBody>
      </p:sp>
      <p:sp>
        <p:nvSpPr>
          <p:cNvPr id="6" name="Segnaposto piè di pagina 5">
            <a:extLst>
              <a:ext uri="{FF2B5EF4-FFF2-40B4-BE49-F238E27FC236}">
                <a16:creationId xmlns:a16="http://schemas.microsoft.com/office/drawing/2014/main" id="{A0C05008-CE70-4B5F-8D87-996C9265A398}"/>
              </a:ext>
            </a:extLst>
          </p:cNvPr>
          <p:cNvSpPr>
            <a:spLocks noGrp="1"/>
          </p:cNvSpPr>
          <p:nvPr>
            <p:ph type="ftr" sz="quarter" idx="11"/>
          </p:nvPr>
        </p:nvSpPr>
        <p:spPr/>
        <p:txBody>
          <a:bodyPr/>
          <a:lstStyle/>
          <a:p>
            <a:endParaRPr lang="en-AU"/>
          </a:p>
        </p:txBody>
      </p:sp>
      <p:sp>
        <p:nvSpPr>
          <p:cNvPr id="7" name="Segnaposto numero diapositiva 6">
            <a:extLst>
              <a:ext uri="{FF2B5EF4-FFF2-40B4-BE49-F238E27FC236}">
                <a16:creationId xmlns:a16="http://schemas.microsoft.com/office/drawing/2014/main" id="{D70A77A1-61ED-99A9-8352-AA7EA41DE783}"/>
              </a:ext>
            </a:extLst>
          </p:cNvPr>
          <p:cNvSpPr>
            <a:spLocks noGrp="1"/>
          </p:cNvSpPr>
          <p:nvPr>
            <p:ph type="sldNum" sz="quarter" idx="12"/>
          </p:nvPr>
        </p:nvSpPr>
        <p:spPr/>
        <p:txBody>
          <a:bodyPr/>
          <a:lstStyle/>
          <a:p>
            <a:fld id="{8A7E6E6E-405E-1744-A1C0-51FE660648D5}" type="slidenum">
              <a:rPr lang="en-AU" smtClean="0"/>
              <a:t>‹N›</a:t>
            </a:fld>
            <a:endParaRPr lang="en-AU"/>
          </a:p>
        </p:txBody>
      </p:sp>
    </p:spTree>
    <p:extLst>
      <p:ext uri="{BB962C8B-B14F-4D97-AF65-F5344CB8AC3E}">
        <p14:creationId xmlns:p14="http://schemas.microsoft.com/office/powerpoint/2010/main" val="6817960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9906F4F-396F-6B22-ECA0-A9CC4320B9EB}"/>
              </a:ext>
            </a:extLst>
          </p:cNvPr>
          <p:cNvSpPr>
            <a:spLocks noGrp="1"/>
          </p:cNvSpPr>
          <p:nvPr>
            <p:ph type="title"/>
          </p:nvPr>
        </p:nvSpPr>
        <p:spPr/>
        <p:txBody>
          <a:bodyPr/>
          <a:lstStyle/>
          <a:p>
            <a:r>
              <a:rPr lang="it-IT"/>
              <a:t>Fare clic per modificare lo stile del titolo dello schema</a:t>
            </a:r>
            <a:endParaRPr lang="en-AU"/>
          </a:p>
        </p:txBody>
      </p:sp>
      <p:sp>
        <p:nvSpPr>
          <p:cNvPr id="3" name="Segnaposto testo verticale 2">
            <a:extLst>
              <a:ext uri="{FF2B5EF4-FFF2-40B4-BE49-F238E27FC236}">
                <a16:creationId xmlns:a16="http://schemas.microsoft.com/office/drawing/2014/main" id="{7F90EFD6-1DD5-B4D5-936F-BFEA3070C9BB}"/>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AU"/>
          </a:p>
        </p:txBody>
      </p:sp>
      <p:sp>
        <p:nvSpPr>
          <p:cNvPr id="4" name="Segnaposto data 3">
            <a:extLst>
              <a:ext uri="{FF2B5EF4-FFF2-40B4-BE49-F238E27FC236}">
                <a16:creationId xmlns:a16="http://schemas.microsoft.com/office/drawing/2014/main" id="{804F173F-A903-38DC-D3BE-75598DD83058}"/>
              </a:ext>
            </a:extLst>
          </p:cNvPr>
          <p:cNvSpPr>
            <a:spLocks noGrp="1"/>
          </p:cNvSpPr>
          <p:nvPr>
            <p:ph type="dt" sz="half" idx="10"/>
          </p:nvPr>
        </p:nvSpPr>
        <p:spPr/>
        <p:txBody>
          <a:bodyPr/>
          <a:lstStyle/>
          <a:p>
            <a:fld id="{88C57CCF-43EC-2C41-8B95-51ADAB8C423A}" type="datetimeFigureOut">
              <a:rPr lang="en-AU" smtClean="0"/>
              <a:t>25/10/2022</a:t>
            </a:fld>
            <a:endParaRPr lang="en-AU"/>
          </a:p>
        </p:txBody>
      </p:sp>
      <p:sp>
        <p:nvSpPr>
          <p:cNvPr id="5" name="Segnaposto piè di pagina 4">
            <a:extLst>
              <a:ext uri="{FF2B5EF4-FFF2-40B4-BE49-F238E27FC236}">
                <a16:creationId xmlns:a16="http://schemas.microsoft.com/office/drawing/2014/main" id="{4D8F456E-6B0A-9DC0-7E47-80F23B8FE424}"/>
              </a:ext>
            </a:extLst>
          </p:cNvPr>
          <p:cNvSpPr>
            <a:spLocks noGrp="1"/>
          </p:cNvSpPr>
          <p:nvPr>
            <p:ph type="ftr" sz="quarter" idx="11"/>
          </p:nvPr>
        </p:nvSpPr>
        <p:spPr/>
        <p:txBody>
          <a:bodyPr/>
          <a:lstStyle/>
          <a:p>
            <a:endParaRPr lang="en-AU"/>
          </a:p>
        </p:txBody>
      </p:sp>
      <p:sp>
        <p:nvSpPr>
          <p:cNvPr id="6" name="Segnaposto numero diapositiva 5">
            <a:extLst>
              <a:ext uri="{FF2B5EF4-FFF2-40B4-BE49-F238E27FC236}">
                <a16:creationId xmlns:a16="http://schemas.microsoft.com/office/drawing/2014/main" id="{4CE6E0B4-F404-53CC-FE5B-EDE935475C3C}"/>
              </a:ext>
            </a:extLst>
          </p:cNvPr>
          <p:cNvSpPr>
            <a:spLocks noGrp="1"/>
          </p:cNvSpPr>
          <p:nvPr>
            <p:ph type="sldNum" sz="quarter" idx="12"/>
          </p:nvPr>
        </p:nvSpPr>
        <p:spPr/>
        <p:txBody>
          <a:bodyPr/>
          <a:lstStyle/>
          <a:p>
            <a:fld id="{8A7E6E6E-405E-1744-A1C0-51FE660648D5}" type="slidenum">
              <a:rPr lang="en-AU" smtClean="0"/>
              <a:t>‹N›</a:t>
            </a:fld>
            <a:endParaRPr lang="en-AU"/>
          </a:p>
        </p:txBody>
      </p:sp>
    </p:spTree>
    <p:extLst>
      <p:ext uri="{BB962C8B-B14F-4D97-AF65-F5344CB8AC3E}">
        <p14:creationId xmlns:p14="http://schemas.microsoft.com/office/powerpoint/2010/main" val="17128768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5C56607B-B53C-2CD4-60DD-397D215A3D4E}"/>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AU"/>
          </a:p>
        </p:txBody>
      </p:sp>
      <p:sp>
        <p:nvSpPr>
          <p:cNvPr id="3" name="Segnaposto testo verticale 2">
            <a:extLst>
              <a:ext uri="{FF2B5EF4-FFF2-40B4-BE49-F238E27FC236}">
                <a16:creationId xmlns:a16="http://schemas.microsoft.com/office/drawing/2014/main" id="{8F5B4C7C-911E-C6BC-B9EC-A64D916F4B2A}"/>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AU"/>
          </a:p>
        </p:txBody>
      </p:sp>
      <p:sp>
        <p:nvSpPr>
          <p:cNvPr id="4" name="Segnaposto data 3">
            <a:extLst>
              <a:ext uri="{FF2B5EF4-FFF2-40B4-BE49-F238E27FC236}">
                <a16:creationId xmlns:a16="http://schemas.microsoft.com/office/drawing/2014/main" id="{8B136A37-745C-6D5E-C8D8-AB27D2995B16}"/>
              </a:ext>
            </a:extLst>
          </p:cNvPr>
          <p:cNvSpPr>
            <a:spLocks noGrp="1"/>
          </p:cNvSpPr>
          <p:nvPr>
            <p:ph type="dt" sz="half" idx="10"/>
          </p:nvPr>
        </p:nvSpPr>
        <p:spPr/>
        <p:txBody>
          <a:bodyPr/>
          <a:lstStyle/>
          <a:p>
            <a:fld id="{88C57CCF-43EC-2C41-8B95-51ADAB8C423A}" type="datetimeFigureOut">
              <a:rPr lang="en-AU" smtClean="0"/>
              <a:t>25/10/2022</a:t>
            </a:fld>
            <a:endParaRPr lang="en-AU"/>
          </a:p>
        </p:txBody>
      </p:sp>
      <p:sp>
        <p:nvSpPr>
          <p:cNvPr id="5" name="Segnaposto piè di pagina 4">
            <a:extLst>
              <a:ext uri="{FF2B5EF4-FFF2-40B4-BE49-F238E27FC236}">
                <a16:creationId xmlns:a16="http://schemas.microsoft.com/office/drawing/2014/main" id="{80D11B57-5BF9-51C4-C727-DA9D9B5725CC}"/>
              </a:ext>
            </a:extLst>
          </p:cNvPr>
          <p:cNvSpPr>
            <a:spLocks noGrp="1"/>
          </p:cNvSpPr>
          <p:nvPr>
            <p:ph type="ftr" sz="quarter" idx="11"/>
          </p:nvPr>
        </p:nvSpPr>
        <p:spPr/>
        <p:txBody>
          <a:bodyPr/>
          <a:lstStyle/>
          <a:p>
            <a:endParaRPr lang="en-AU"/>
          </a:p>
        </p:txBody>
      </p:sp>
      <p:sp>
        <p:nvSpPr>
          <p:cNvPr id="6" name="Segnaposto numero diapositiva 5">
            <a:extLst>
              <a:ext uri="{FF2B5EF4-FFF2-40B4-BE49-F238E27FC236}">
                <a16:creationId xmlns:a16="http://schemas.microsoft.com/office/drawing/2014/main" id="{FD4DC21E-9B02-4F9F-4EBE-424C8120F98C}"/>
              </a:ext>
            </a:extLst>
          </p:cNvPr>
          <p:cNvSpPr>
            <a:spLocks noGrp="1"/>
          </p:cNvSpPr>
          <p:nvPr>
            <p:ph type="sldNum" sz="quarter" idx="12"/>
          </p:nvPr>
        </p:nvSpPr>
        <p:spPr/>
        <p:txBody>
          <a:bodyPr/>
          <a:lstStyle/>
          <a:p>
            <a:fld id="{8A7E6E6E-405E-1744-A1C0-51FE660648D5}" type="slidenum">
              <a:rPr lang="en-AU" smtClean="0"/>
              <a:t>‹N›</a:t>
            </a:fld>
            <a:endParaRPr lang="en-AU"/>
          </a:p>
        </p:txBody>
      </p:sp>
    </p:spTree>
    <p:extLst>
      <p:ext uri="{BB962C8B-B14F-4D97-AF65-F5344CB8AC3E}">
        <p14:creationId xmlns:p14="http://schemas.microsoft.com/office/powerpoint/2010/main" val="2574306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C235E47-B109-D139-920C-07EDCDEC7A3B}"/>
              </a:ext>
            </a:extLst>
          </p:cNvPr>
          <p:cNvSpPr>
            <a:spLocks noGrp="1"/>
          </p:cNvSpPr>
          <p:nvPr>
            <p:ph type="title"/>
          </p:nvPr>
        </p:nvSpPr>
        <p:spPr>
          <a:xfrm>
            <a:off x="831851" y="1709739"/>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66CC7F1B-B6A5-6288-1D74-311C8B102793}"/>
              </a:ext>
            </a:extLst>
          </p:cNvPr>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55DD4FCA-0EF2-9DDA-B0CF-CAE41894B925}"/>
              </a:ext>
            </a:extLst>
          </p:cNvPr>
          <p:cNvSpPr>
            <a:spLocks noGrp="1"/>
          </p:cNvSpPr>
          <p:nvPr>
            <p:ph type="dt" sz="half" idx="10"/>
          </p:nvPr>
        </p:nvSpPr>
        <p:spPr/>
        <p:txBody>
          <a:bodyPr/>
          <a:lstStyle>
            <a:lvl1pPr>
              <a:defRPr/>
            </a:lvl1pPr>
          </a:lstStyle>
          <a:p>
            <a:fld id="{066DA272-D371-42C0-88EA-9EDF7B05EB50}" type="datetime1">
              <a:rPr lang="it-IT" altLang="it-IT"/>
              <a:pPr/>
              <a:t>25/10/2022</a:t>
            </a:fld>
            <a:endParaRPr lang="it-IT" altLang="it-IT"/>
          </a:p>
        </p:txBody>
      </p:sp>
      <p:sp>
        <p:nvSpPr>
          <p:cNvPr id="5" name="Segnaposto piè di pagina 4">
            <a:extLst>
              <a:ext uri="{FF2B5EF4-FFF2-40B4-BE49-F238E27FC236}">
                <a16:creationId xmlns:a16="http://schemas.microsoft.com/office/drawing/2014/main" id="{23D14A1D-A4A3-8366-67DE-1D9DC9C1FFFD}"/>
              </a:ext>
            </a:extLst>
          </p:cNvPr>
          <p:cNvSpPr>
            <a:spLocks noGrp="1"/>
          </p:cNvSpPr>
          <p:nvPr>
            <p:ph type="ftr" sz="quarter" idx="11"/>
          </p:nvPr>
        </p:nvSpPr>
        <p:spPr/>
        <p:txBody>
          <a:bodyPr/>
          <a:lstStyle>
            <a:lvl1pPr>
              <a:defRPr/>
            </a:lvl1pPr>
          </a:lstStyle>
          <a:p>
            <a:r>
              <a:rPr lang="it-IT" altLang="it-IT"/>
              <a:t>Titolo Presentazione</a:t>
            </a:r>
          </a:p>
        </p:txBody>
      </p:sp>
      <p:sp>
        <p:nvSpPr>
          <p:cNvPr id="6" name="Segnaposto numero diapositiva 5">
            <a:extLst>
              <a:ext uri="{FF2B5EF4-FFF2-40B4-BE49-F238E27FC236}">
                <a16:creationId xmlns:a16="http://schemas.microsoft.com/office/drawing/2014/main" id="{9FD3841B-A609-5294-3B49-8B8DFDB16F27}"/>
              </a:ext>
            </a:extLst>
          </p:cNvPr>
          <p:cNvSpPr>
            <a:spLocks noGrp="1"/>
          </p:cNvSpPr>
          <p:nvPr>
            <p:ph type="sldNum" sz="quarter" idx="12"/>
          </p:nvPr>
        </p:nvSpPr>
        <p:spPr/>
        <p:txBody>
          <a:bodyPr/>
          <a:lstStyle>
            <a:lvl1pPr>
              <a:defRPr/>
            </a:lvl1pPr>
          </a:lstStyle>
          <a:p>
            <a:r>
              <a:rPr lang="it-IT" altLang="it-IT"/>
              <a:t>Pagina </a:t>
            </a:r>
            <a:fld id="{886F959D-792F-40D3-BCA3-692ABCA80BFA}" type="slidenum">
              <a:rPr lang="it-IT" altLang="it-IT"/>
              <a:pPr/>
              <a:t>‹N›</a:t>
            </a:fld>
            <a:endParaRPr lang="it-IT" altLang="it-IT"/>
          </a:p>
        </p:txBody>
      </p:sp>
    </p:spTree>
    <p:extLst>
      <p:ext uri="{BB962C8B-B14F-4D97-AF65-F5344CB8AC3E}">
        <p14:creationId xmlns:p14="http://schemas.microsoft.com/office/powerpoint/2010/main" val="36520440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D0D1334-8574-54CB-A9C7-374FA348030B}"/>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59682C2F-C482-F54C-E178-BBD948BBB8F2}"/>
              </a:ext>
            </a:extLst>
          </p:cNvPr>
          <p:cNvSpPr>
            <a:spLocks noGrp="1"/>
          </p:cNvSpPr>
          <p:nvPr>
            <p:ph sz="half" idx="1"/>
          </p:nvPr>
        </p:nvSpPr>
        <p:spPr>
          <a:xfrm>
            <a:off x="1488018" y="1752600"/>
            <a:ext cx="4938183" cy="41148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05274BE5-A6F4-0AAC-E98F-AD69E5F97D19}"/>
              </a:ext>
            </a:extLst>
          </p:cNvPr>
          <p:cNvSpPr>
            <a:spLocks noGrp="1"/>
          </p:cNvSpPr>
          <p:nvPr>
            <p:ph sz="half" idx="2"/>
          </p:nvPr>
        </p:nvSpPr>
        <p:spPr>
          <a:xfrm>
            <a:off x="6629400" y="1752600"/>
            <a:ext cx="4938184" cy="41148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69A57C9B-08DA-6724-478A-E269915E01C0}"/>
              </a:ext>
            </a:extLst>
          </p:cNvPr>
          <p:cNvSpPr>
            <a:spLocks noGrp="1"/>
          </p:cNvSpPr>
          <p:nvPr>
            <p:ph type="dt" sz="half" idx="10"/>
          </p:nvPr>
        </p:nvSpPr>
        <p:spPr/>
        <p:txBody>
          <a:bodyPr/>
          <a:lstStyle>
            <a:lvl1pPr>
              <a:defRPr/>
            </a:lvl1pPr>
          </a:lstStyle>
          <a:p>
            <a:fld id="{B9705A90-2D00-44A4-A3EB-64A267EC8F5A}" type="datetime1">
              <a:rPr lang="it-IT" altLang="it-IT"/>
              <a:pPr/>
              <a:t>25/10/2022</a:t>
            </a:fld>
            <a:endParaRPr lang="it-IT" altLang="it-IT"/>
          </a:p>
        </p:txBody>
      </p:sp>
      <p:sp>
        <p:nvSpPr>
          <p:cNvPr id="6" name="Segnaposto piè di pagina 5">
            <a:extLst>
              <a:ext uri="{FF2B5EF4-FFF2-40B4-BE49-F238E27FC236}">
                <a16:creationId xmlns:a16="http://schemas.microsoft.com/office/drawing/2014/main" id="{C04A8122-ACCB-7544-4E0B-209F87670D97}"/>
              </a:ext>
            </a:extLst>
          </p:cNvPr>
          <p:cNvSpPr>
            <a:spLocks noGrp="1"/>
          </p:cNvSpPr>
          <p:nvPr>
            <p:ph type="ftr" sz="quarter" idx="11"/>
          </p:nvPr>
        </p:nvSpPr>
        <p:spPr/>
        <p:txBody>
          <a:bodyPr/>
          <a:lstStyle>
            <a:lvl1pPr>
              <a:defRPr/>
            </a:lvl1pPr>
          </a:lstStyle>
          <a:p>
            <a:r>
              <a:rPr lang="it-IT" altLang="it-IT"/>
              <a:t>Titolo Presentazione</a:t>
            </a:r>
          </a:p>
        </p:txBody>
      </p:sp>
      <p:sp>
        <p:nvSpPr>
          <p:cNvPr id="7" name="Segnaposto numero diapositiva 6">
            <a:extLst>
              <a:ext uri="{FF2B5EF4-FFF2-40B4-BE49-F238E27FC236}">
                <a16:creationId xmlns:a16="http://schemas.microsoft.com/office/drawing/2014/main" id="{36927CBB-4D3D-E928-5F81-1EF8F530DF46}"/>
              </a:ext>
            </a:extLst>
          </p:cNvPr>
          <p:cNvSpPr>
            <a:spLocks noGrp="1"/>
          </p:cNvSpPr>
          <p:nvPr>
            <p:ph type="sldNum" sz="quarter" idx="12"/>
          </p:nvPr>
        </p:nvSpPr>
        <p:spPr/>
        <p:txBody>
          <a:bodyPr/>
          <a:lstStyle>
            <a:lvl1pPr>
              <a:defRPr/>
            </a:lvl1pPr>
          </a:lstStyle>
          <a:p>
            <a:r>
              <a:rPr lang="it-IT" altLang="it-IT"/>
              <a:t>Pagina </a:t>
            </a:r>
            <a:fld id="{9A042548-391B-4288-8F9D-788D50AD4342}" type="slidenum">
              <a:rPr lang="it-IT" altLang="it-IT"/>
              <a:pPr/>
              <a:t>‹N›</a:t>
            </a:fld>
            <a:endParaRPr lang="it-IT" altLang="it-IT"/>
          </a:p>
        </p:txBody>
      </p:sp>
    </p:spTree>
    <p:extLst>
      <p:ext uri="{BB962C8B-B14F-4D97-AF65-F5344CB8AC3E}">
        <p14:creationId xmlns:p14="http://schemas.microsoft.com/office/powerpoint/2010/main" val="3926338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A4E255-6E61-FC7F-320E-8165E2EB1934}"/>
              </a:ext>
            </a:extLst>
          </p:cNvPr>
          <p:cNvSpPr>
            <a:spLocks noGrp="1"/>
          </p:cNvSpPr>
          <p:nvPr>
            <p:ph type="title"/>
          </p:nvPr>
        </p:nvSpPr>
        <p:spPr>
          <a:xfrm>
            <a:off x="840317" y="365126"/>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3B7C95D5-3116-12E9-60AB-971D7CEBB009}"/>
              </a:ext>
            </a:extLst>
          </p:cNvPr>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B1D18145-0AD8-2332-08F9-709AA8D37B26}"/>
              </a:ext>
            </a:extLst>
          </p:cNvPr>
          <p:cNvSpPr>
            <a:spLocks noGrp="1"/>
          </p:cNvSpPr>
          <p:nvPr>
            <p:ph sz="half" idx="2"/>
          </p:nvPr>
        </p:nvSpPr>
        <p:spPr>
          <a:xfrm>
            <a:off x="840318" y="2505075"/>
            <a:ext cx="5158316"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75164338-4DEE-FCDB-C6BA-76E2E646C7C2}"/>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0CE20361-47DF-1E27-C084-EEF0FF61D65F}"/>
              </a:ext>
            </a:extLst>
          </p:cNvPr>
          <p:cNvSpPr>
            <a:spLocks noGrp="1"/>
          </p:cNvSpPr>
          <p:nvPr>
            <p:ph sz="quarter" idx="4"/>
          </p:nvPr>
        </p:nvSpPr>
        <p:spPr>
          <a:xfrm>
            <a:off x="6172200" y="2505075"/>
            <a:ext cx="518371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446A5077-D044-3C2A-6BC8-B97A82C28CA6}"/>
              </a:ext>
            </a:extLst>
          </p:cNvPr>
          <p:cNvSpPr>
            <a:spLocks noGrp="1"/>
          </p:cNvSpPr>
          <p:nvPr>
            <p:ph type="dt" sz="half" idx="10"/>
          </p:nvPr>
        </p:nvSpPr>
        <p:spPr/>
        <p:txBody>
          <a:bodyPr/>
          <a:lstStyle>
            <a:lvl1pPr>
              <a:defRPr/>
            </a:lvl1pPr>
          </a:lstStyle>
          <a:p>
            <a:fld id="{375CB6D7-393A-4392-ABA2-9013BD7ADCF3}" type="datetime1">
              <a:rPr lang="it-IT" altLang="it-IT"/>
              <a:pPr/>
              <a:t>25/10/2022</a:t>
            </a:fld>
            <a:endParaRPr lang="it-IT" altLang="it-IT"/>
          </a:p>
        </p:txBody>
      </p:sp>
      <p:sp>
        <p:nvSpPr>
          <p:cNvPr id="8" name="Segnaposto piè di pagina 7">
            <a:extLst>
              <a:ext uri="{FF2B5EF4-FFF2-40B4-BE49-F238E27FC236}">
                <a16:creationId xmlns:a16="http://schemas.microsoft.com/office/drawing/2014/main" id="{18E7D081-EAAF-2207-3FF7-286EBAA50FF4}"/>
              </a:ext>
            </a:extLst>
          </p:cNvPr>
          <p:cNvSpPr>
            <a:spLocks noGrp="1"/>
          </p:cNvSpPr>
          <p:nvPr>
            <p:ph type="ftr" sz="quarter" idx="11"/>
          </p:nvPr>
        </p:nvSpPr>
        <p:spPr/>
        <p:txBody>
          <a:bodyPr/>
          <a:lstStyle>
            <a:lvl1pPr>
              <a:defRPr/>
            </a:lvl1pPr>
          </a:lstStyle>
          <a:p>
            <a:r>
              <a:rPr lang="it-IT" altLang="it-IT"/>
              <a:t>Titolo Presentazione</a:t>
            </a:r>
          </a:p>
        </p:txBody>
      </p:sp>
      <p:sp>
        <p:nvSpPr>
          <p:cNvPr id="9" name="Segnaposto numero diapositiva 8">
            <a:extLst>
              <a:ext uri="{FF2B5EF4-FFF2-40B4-BE49-F238E27FC236}">
                <a16:creationId xmlns:a16="http://schemas.microsoft.com/office/drawing/2014/main" id="{0A6C8D11-0B02-BB95-DC56-DEBC8D2A0C3E}"/>
              </a:ext>
            </a:extLst>
          </p:cNvPr>
          <p:cNvSpPr>
            <a:spLocks noGrp="1"/>
          </p:cNvSpPr>
          <p:nvPr>
            <p:ph type="sldNum" sz="quarter" idx="12"/>
          </p:nvPr>
        </p:nvSpPr>
        <p:spPr/>
        <p:txBody>
          <a:bodyPr/>
          <a:lstStyle>
            <a:lvl1pPr>
              <a:defRPr/>
            </a:lvl1pPr>
          </a:lstStyle>
          <a:p>
            <a:r>
              <a:rPr lang="it-IT" altLang="it-IT"/>
              <a:t>Pagina </a:t>
            </a:r>
            <a:fld id="{212411BC-19DA-4E91-8C8C-8ACC849C0B2D}" type="slidenum">
              <a:rPr lang="it-IT" altLang="it-IT"/>
              <a:pPr/>
              <a:t>‹N›</a:t>
            </a:fld>
            <a:endParaRPr lang="it-IT" altLang="it-IT"/>
          </a:p>
        </p:txBody>
      </p:sp>
    </p:spTree>
    <p:extLst>
      <p:ext uri="{BB962C8B-B14F-4D97-AF65-F5344CB8AC3E}">
        <p14:creationId xmlns:p14="http://schemas.microsoft.com/office/powerpoint/2010/main" val="33420126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CD206D-7BA5-234F-B6CB-57301035E33D}"/>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2783678F-96A8-2FBF-794D-FD5555C0695F}"/>
              </a:ext>
            </a:extLst>
          </p:cNvPr>
          <p:cNvSpPr>
            <a:spLocks noGrp="1"/>
          </p:cNvSpPr>
          <p:nvPr>
            <p:ph type="dt" sz="half" idx="10"/>
          </p:nvPr>
        </p:nvSpPr>
        <p:spPr/>
        <p:txBody>
          <a:bodyPr/>
          <a:lstStyle>
            <a:lvl1pPr>
              <a:defRPr/>
            </a:lvl1pPr>
          </a:lstStyle>
          <a:p>
            <a:fld id="{3B02472C-8F20-4D96-B5AA-9E0E34BEA25D}" type="datetime1">
              <a:rPr lang="it-IT" altLang="it-IT"/>
              <a:pPr/>
              <a:t>25/10/2022</a:t>
            </a:fld>
            <a:endParaRPr lang="it-IT" altLang="it-IT"/>
          </a:p>
        </p:txBody>
      </p:sp>
      <p:sp>
        <p:nvSpPr>
          <p:cNvPr id="4" name="Segnaposto piè di pagina 3">
            <a:extLst>
              <a:ext uri="{FF2B5EF4-FFF2-40B4-BE49-F238E27FC236}">
                <a16:creationId xmlns:a16="http://schemas.microsoft.com/office/drawing/2014/main" id="{A194E901-6C8E-47DF-F389-4C22B2367B61}"/>
              </a:ext>
            </a:extLst>
          </p:cNvPr>
          <p:cNvSpPr>
            <a:spLocks noGrp="1"/>
          </p:cNvSpPr>
          <p:nvPr>
            <p:ph type="ftr" sz="quarter" idx="11"/>
          </p:nvPr>
        </p:nvSpPr>
        <p:spPr/>
        <p:txBody>
          <a:bodyPr/>
          <a:lstStyle>
            <a:lvl1pPr>
              <a:defRPr/>
            </a:lvl1pPr>
          </a:lstStyle>
          <a:p>
            <a:r>
              <a:rPr lang="it-IT" altLang="it-IT"/>
              <a:t>Titolo Presentazione</a:t>
            </a:r>
          </a:p>
        </p:txBody>
      </p:sp>
      <p:sp>
        <p:nvSpPr>
          <p:cNvPr id="5" name="Segnaposto numero diapositiva 4">
            <a:extLst>
              <a:ext uri="{FF2B5EF4-FFF2-40B4-BE49-F238E27FC236}">
                <a16:creationId xmlns:a16="http://schemas.microsoft.com/office/drawing/2014/main" id="{CA0E74E5-08B7-EBAF-7A59-E1956BE68AC7}"/>
              </a:ext>
            </a:extLst>
          </p:cNvPr>
          <p:cNvSpPr>
            <a:spLocks noGrp="1"/>
          </p:cNvSpPr>
          <p:nvPr>
            <p:ph type="sldNum" sz="quarter" idx="12"/>
          </p:nvPr>
        </p:nvSpPr>
        <p:spPr/>
        <p:txBody>
          <a:bodyPr/>
          <a:lstStyle>
            <a:lvl1pPr>
              <a:defRPr/>
            </a:lvl1pPr>
          </a:lstStyle>
          <a:p>
            <a:r>
              <a:rPr lang="it-IT" altLang="it-IT"/>
              <a:t>Pagina </a:t>
            </a:r>
            <a:fld id="{16CCF545-6F6C-489E-AC38-7A0D8CA09BC7}" type="slidenum">
              <a:rPr lang="it-IT" altLang="it-IT"/>
              <a:pPr/>
              <a:t>‹N›</a:t>
            </a:fld>
            <a:endParaRPr lang="it-IT" altLang="it-IT"/>
          </a:p>
        </p:txBody>
      </p:sp>
    </p:spTree>
    <p:extLst>
      <p:ext uri="{BB962C8B-B14F-4D97-AF65-F5344CB8AC3E}">
        <p14:creationId xmlns:p14="http://schemas.microsoft.com/office/powerpoint/2010/main" val="1051806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A4FF40C5-356D-E08C-F879-F248BF178060}"/>
              </a:ext>
            </a:extLst>
          </p:cNvPr>
          <p:cNvSpPr>
            <a:spLocks noGrp="1"/>
          </p:cNvSpPr>
          <p:nvPr>
            <p:ph type="dt" sz="half" idx="10"/>
          </p:nvPr>
        </p:nvSpPr>
        <p:spPr/>
        <p:txBody>
          <a:bodyPr/>
          <a:lstStyle>
            <a:lvl1pPr>
              <a:defRPr/>
            </a:lvl1pPr>
          </a:lstStyle>
          <a:p>
            <a:fld id="{C116133C-5C57-47F1-A84F-E5091D17438B}" type="datetime1">
              <a:rPr lang="it-IT" altLang="it-IT"/>
              <a:pPr/>
              <a:t>25/10/2022</a:t>
            </a:fld>
            <a:endParaRPr lang="it-IT" altLang="it-IT"/>
          </a:p>
        </p:txBody>
      </p:sp>
      <p:sp>
        <p:nvSpPr>
          <p:cNvPr id="3" name="Segnaposto piè di pagina 2">
            <a:extLst>
              <a:ext uri="{FF2B5EF4-FFF2-40B4-BE49-F238E27FC236}">
                <a16:creationId xmlns:a16="http://schemas.microsoft.com/office/drawing/2014/main" id="{8E35AF57-5753-5CF9-9040-F98D121FD05E}"/>
              </a:ext>
            </a:extLst>
          </p:cNvPr>
          <p:cNvSpPr>
            <a:spLocks noGrp="1"/>
          </p:cNvSpPr>
          <p:nvPr>
            <p:ph type="ftr" sz="quarter" idx="11"/>
          </p:nvPr>
        </p:nvSpPr>
        <p:spPr/>
        <p:txBody>
          <a:bodyPr/>
          <a:lstStyle>
            <a:lvl1pPr>
              <a:defRPr/>
            </a:lvl1pPr>
          </a:lstStyle>
          <a:p>
            <a:r>
              <a:rPr lang="it-IT" altLang="it-IT"/>
              <a:t>Titolo Presentazione</a:t>
            </a:r>
          </a:p>
        </p:txBody>
      </p:sp>
      <p:sp>
        <p:nvSpPr>
          <p:cNvPr id="4" name="Segnaposto numero diapositiva 3">
            <a:extLst>
              <a:ext uri="{FF2B5EF4-FFF2-40B4-BE49-F238E27FC236}">
                <a16:creationId xmlns:a16="http://schemas.microsoft.com/office/drawing/2014/main" id="{F0758589-C430-8CC5-B00D-4CE93A359242}"/>
              </a:ext>
            </a:extLst>
          </p:cNvPr>
          <p:cNvSpPr>
            <a:spLocks noGrp="1"/>
          </p:cNvSpPr>
          <p:nvPr>
            <p:ph type="sldNum" sz="quarter" idx="12"/>
          </p:nvPr>
        </p:nvSpPr>
        <p:spPr/>
        <p:txBody>
          <a:bodyPr/>
          <a:lstStyle>
            <a:lvl1pPr>
              <a:defRPr/>
            </a:lvl1pPr>
          </a:lstStyle>
          <a:p>
            <a:r>
              <a:rPr lang="it-IT" altLang="it-IT"/>
              <a:t>Pagina </a:t>
            </a:r>
            <a:fld id="{8EE53339-62F6-4F79-903D-72B744E1C860}" type="slidenum">
              <a:rPr lang="it-IT" altLang="it-IT"/>
              <a:pPr/>
              <a:t>‹N›</a:t>
            </a:fld>
            <a:endParaRPr lang="it-IT" altLang="it-IT"/>
          </a:p>
        </p:txBody>
      </p:sp>
    </p:spTree>
    <p:extLst>
      <p:ext uri="{BB962C8B-B14F-4D97-AF65-F5344CB8AC3E}">
        <p14:creationId xmlns:p14="http://schemas.microsoft.com/office/powerpoint/2010/main" val="3892800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87156C-D619-A1AF-CA52-C8AB162CFB20}"/>
              </a:ext>
            </a:extLst>
          </p:cNvPr>
          <p:cNvSpPr>
            <a:spLocks noGrp="1"/>
          </p:cNvSpPr>
          <p:nvPr>
            <p:ph type="title"/>
          </p:nvPr>
        </p:nvSpPr>
        <p:spPr>
          <a:xfrm>
            <a:off x="840318" y="457200"/>
            <a:ext cx="393276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E13A017-4BC8-2583-3106-654CC0FF5A07}"/>
              </a:ext>
            </a:extLst>
          </p:cNvPr>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67114C17-1C14-C5AD-F947-4BA3FFAFAE4B}"/>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8A058360-D876-5FD9-A1FE-24194B2F401C}"/>
              </a:ext>
            </a:extLst>
          </p:cNvPr>
          <p:cNvSpPr>
            <a:spLocks noGrp="1"/>
          </p:cNvSpPr>
          <p:nvPr>
            <p:ph type="dt" sz="half" idx="10"/>
          </p:nvPr>
        </p:nvSpPr>
        <p:spPr/>
        <p:txBody>
          <a:bodyPr/>
          <a:lstStyle>
            <a:lvl1pPr>
              <a:defRPr/>
            </a:lvl1pPr>
          </a:lstStyle>
          <a:p>
            <a:fld id="{6315EA9B-9DB4-401E-A89E-99B4A38F3534}" type="datetime1">
              <a:rPr lang="it-IT" altLang="it-IT"/>
              <a:pPr/>
              <a:t>25/10/2022</a:t>
            </a:fld>
            <a:endParaRPr lang="it-IT" altLang="it-IT"/>
          </a:p>
        </p:txBody>
      </p:sp>
      <p:sp>
        <p:nvSpPr>
          <p:cNvPr id="6" name="Segnaposto piè di pagina 5">
            <a:extLst>
              <a:ext uri="{FF2B5EF4-FFF2-40B4-BE49-F238E27FC236}">
                <a16:creationId xmlns:a16="http://schemas.microsoft.com/office/drawing/2014/main" id="{196F5AC3-3C0B-4690-6718-2D994F0784B8}"/>
              </a:ext>
            </a:extLst>
          </p:cNvPr>
          <p:cNvSpPr>
            <a:spLocks noGrp="1"/>
          </p:cNvSpPr>
          <p:nvPr>
            <p:ph type="ftr" sz="quarter" idx="11"/>
          </p:nvPr>
        </p:nvSpPr>
        <p:spPr/>
        <p:txBody>
          <a:bodyPr/>
          <a:lstStyle>
            <a:lvl1pPr>
              <a:defRPr/>
            </a:lvl1pPr>
          </a:lstStyle>
          <a:p>
            <a:r>
              <a:rPr lang="it-IT" altLang="it-IT"/>
              <a:t>Titolo Presentazione</a:t>
            </a:r>
          </a:p>
        </p:txBody>
      </p:sp>
      <p:sp>
        <p:nvSpPr>
          <p:cNvPr id="7" name="Segnaposto numero diapositiva 6">
            <a:extLst>
              <a:ext uri="{FF2B5EF4-FFF2-40B4-BE49-F238E27FC236}">
                <a16:creationId xmlns:a16="http://schemas.microsoft.com/office/drawing/2014/main" id="{42E144AF-79E6-9DA0-3B32-9861D0D1C986}"/>
              </a:ext>
            </a:extLst>
          </p:cNvPr>
          <p:cNvSpPr>
            <a:spLocks noGrp="1"/>
          </p:cNvSpPr>
          <p:nvPr>
            <p:ph type="sldNum" sz="quarter" idx="12"/>
          </p:nvPr>
        </p:nvSpPr>
        <p:spPr/>
        <p:txBody>
          <a:bodyPr/>
          <a:lstStyle>
            <a:lvl1pPr>
              <a:defRPr/>
            </a:lvl1pPr>
          </a:lstStyle>
          <a:p>
            <a:r>
              <a:rPr lang="it-IT" altLang="it-IT"/>
              <a:t>Pagina </a:t>
            </a:r>
            <a:fld id="{C1496303-A1A4-488B-8090-82CD50C298E4}" type="slidenum">
              <a:rPr lang="it-IT" altLang="it-IT"/>
              <a:pPr/>
              <a:t>‹N›</a:t>
            </a:fld>
            <a:endParaRPr lang="it-IT" altLang="it-IT"/>
          </a:p>
        </p:txBody>
      </p:sp>
    </p:spTree>
    <p:extLst>
      <p:ext uri="{BB962C8B-B14F-4D97-AF65-F5344CB8AC3E}">
        <p14:creationId xmlns:p14="http://schemas.microsoft.com/office/powerpoint/2010/main" val="4195829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EB0957-99A9-8929-3B0C-8C0C7BEEA8E5}"/>
              </a:ext>
            </a:extLst>
          </p:cNvPr>
          <p:cNvSpPr>
            <a:spLocks noGrp="1"/>
          </p:cNvSpPr>
          <p:nvPr>
            <p:ph type="title"/>
          </p:nvPr>
        </p:nvSpPr>
        <p:spPr>
          <a:xfrm>
            <a:off x="840318" y="457200"/>
            <a:ext cx="393276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7AEF8AFD-FC8F-EFCF-104F-AD156F16B51E}"/>
              </a:ext>
            </a:extLst>
          </p:cNvPr>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AF4786E8-214F-D75D-C72D-ED396A452A11}"/>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CEC701DF-0727-8BF5-6874-A6D7FC63A34D}"/>
              </a:ext>
            </a:extLst>
          </p:cNvPr>
          <p:cNvSpPr>
            <a:spLocks noGrp="1"/>
          </p:cNvSpPr>
          <p:nvPr>
            <p:ph type="dt" sz="half" idx="10"/>
          </p:nvPr>
        </p:nvSpPr>
        <p:spPr/>
        <p:txBody>
          <a:bodyPr/>
          <a:lstStyle>
            <a:lvl1pPr>
              <a:defRPr/>
            </a:lvl1pPr>
          </a:lstStyle>
          <a:p>
            <a:fld id="{5546153B-35C2-4036-A17B-BF6EA9DB9C77}" type="datetime1">
              <a:rPr lang="it-IT" altLang="it-IT"/>
              <a:pPr/>
              <a:t>25/10/2022</a:t>
            </a:fld>
            <a:endParaRPr lang="it-IT" altLang="it-IT"/>
          </a:p>
        </p:txBody>
      </p:sp>
      <p:sp>
        <p:nvSpPr>
          <p:cNvPr id="6" name="Segnaposto piè di pagina 5">
            <a:extLst>
              <a:ext uri="{FF2B5EF4-FFF2-40B4-BE49-F238E27FC236}">
                <a16:creationId xmlns:a16="http://schemas.microsoft.com/office/drawing/2014/main" id="{356D297E-9A15-E723-2A4F-38FBBEA66B26}"/>
              </a:ext>
            </a:extLst>
          </p:cNvPr>
          <p:cNvSpPr>
            <a:spLocks noGrp="1"/>
          </p:cNvSpPr>
          <p:nvPr>
            <p:ph type="ftr" sz="quarter" idx="11"/>
          </p:nvPr>
        </p:nvSpPr>
        <p:spPr/>
        <p:txBody>
          <a:bodyPr/>
          <a:lstStyle>
            <a:lvl1pPr>
              <a:defRPr/>
            </a:lvl1pPr>
          </a:lstStyle>
          <a:p>
            <a:r>
              <a:rPr lang="it-IT" altLang="it-IT"/>
              <a:t>Titolo Presentazione</a:t>
            </a:r>
          </a:p>
        </p:txBody>
      </p:sp>
      <p:sp>
        <p:nvSpPr>
          <p:cNvPr id="7" name="Segnaposto numero diapositiva 6">
            <a:extLst>
              <a:ext uri="{FF2B5EF4-FFF2-40B4-BE49-F238E27FC236}">
                <a16:creationId xmlns:a16="http://schemas.microsoft.com/office/drawing/2014/main" id="{594D33A0-C9B5-6D99-92C0-C3F04B38048D}"/>
              </a:ext>
            </a:extLst>
          </p:cNvPr>
          <p:cNvSpPr>
            <a:spLocks noGrp="1"/>
          </p:cNvSpPr>
          <p:nvPr>
            <p:ph type="sldNum" sz="quarter" idx="12"/>
          </p:nvPr>
        </p:nvSpPr>
        <p:spPr/>
        <p:txBody>
          <a:bodyPr/>
          <a:lstStyle>
            <a:lvl1pPr>
              <a:defRPr/>
            </a:lvl1pPr>
          </a:lstStyle>
          <a:p>
            <a:r>
              <a:rPr lang="it-IT" altLang="it-IT"/>
              <a:t>Pagina </a:t>
            </a:r>
            <a:fld id="{8F651BA5-CF91-4279-9269-5DD348E8D76B}" type="slidenum">
              <a:rPr lang="it-IT" altLang="it-IT"/>
              <a:pPr/>
              <a:t>‹N›</a:t>
            </a:fld>
            <a:endParaRPr lang="it-IT" altLang="it-IT"/>
          </a:p>
        </p:txBody>
      </p:sp>
    </p:spTree>
    <p:extLst>
      <p:ext uri="{BB962C8B-B14F-4D97-AF65-F5344CB8AC3E}">
        <p14:creationId xmlns:p14="http://schemas.microsoft.com/office/powerpoint/2010/main" val="2978979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39" name="Group 15">
            <a:extLst>
              <a:ext uri="{FF2B5EF4-FFF2-40B4-BE49-F238E27FC236}">
                <a16:creationId xmlns:a16="http://schemas.microsoft.com/office/drawing/2014/main" id="{E4EE08D9-8753-4A4C-E4E3-3E0E88A1F2BE}"/>
              </a:ext>
            </a:extLst>
          </p:cNvPr>
          <p:cNvGrpSpPr>
            <a:grpSpLocks/>
          </p:cNvGrpSpPr>
          <p:nvPr/>
        </p:nvGrpSpPr>
        <p:grpSpPr bwMode="auto">
          <a:xfrm>
            <a:off x="0" y="6324600"/>
            <a:ext cx="12192000" cy="533400"/>
            <a:chOff x="0" y="3984"/>
            <a:chExt cx="5760" cy="336"/>
          </a:xfrm>
        </p:grpSpPr>
        <p:sp>
          <p:nvSpPr>
            <p:cNvPr id="1037" name="Rectangle 13">
              <a:extLst>
                <a:ext uri="{FF2B5EF4-FFF2-40B4-BE49-F238E27FC236}">
                  <a16:creationId xmlns:a16="http://schemas.microsoft.com/office/drawing/2014/main" id="{137C98EE-A9FB-F292-BE25-BA9DD48FF1CB}"/>
                </a:ext>
              </a:extLst>
            </p:cNvPr>
            <p:cNvSpPr>
              <a:spLocks noChangeArrowheads="1"/>
            </p:cNvSpPr>
            <p:nvPr userDrawn="1"/>
          </p:nvSpPr>
          <p:spPr bwMode="auto">
            <a:xfrm>
              <a:off x="0" y="3984"/>
              <a:ext cx="5760" cy="336"/>
            </a:xfrm>
            <a:prstGeom prst="rect">
              <a:avLst/>
            </a:prstGeom>
            <a:solidFill>
              <a:srgbClr val="82243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it-IT" sz="1800"/>
            </a:p>
          </p:txBody>
        </p:sp>
        <p:sp>
          <p:nvSpPr>
            <p:cNvPr id="1038" name="Rectangle 14">
              <a:extLst>
                <a:ext uri="{FF2B5EF4-FFF2-40B4-BE49-F238E27FC236}">
                  <a16:creationId xmlns:a16="http://schemas.microsoft.com/office/drawing/2014/main" id="{A1CF0AF8-6EAB-A7DF-B7BF-46CD068DADBC}"/>
                </a:ext>
              </a:extLst>
            </p:cNvPr>
            <p:cNvSpPr>
              <a:spLocks noChangeArrowheads="1"/>
            </p:cNvSpPr>
            <p:nvPr userDrawn="1"/>
          </p:nvSpPr>
          <p:spPr bwMode="auto">
            <a:xfrm>
              <a:off x="0" y="3984"/>
              <a:ext cx="5760" cy="336"/>
            </a:xfrm>
            <a:prstGeom prst="rect">
              <a:avLst/>
            </a:prstGeom>
            <a:solidFill>
              <a:srgbClr val="82243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it-IT" sz="1800"/>
            </a:p>
          </p:txBody>
        </p:sp>
      </p:grpSp>
      <p:sp>
        <p:nvSpPr>
          <p:cNvPr id="1026" name="Rectangle 2">
            <a:extLst>
              <a:ext uri="{FF2B5EF4-FFF2-40B4-BE49-F238E27FC236}">
                <a16:creationId xmlns:a16="http://schemas.microsoft.com/office/drawing/2014/main" id="{54681AF1-D5D1-690A-2BDE-B5C0FC560AC3}"/>
              </a:ext>
            </a:extLst>
          </p:cNvPr>
          <p:cNvSpPr>
            <a:spLocks noGrp="1" noChangeArrowheads="1"/>
          </p:cNvSpPr>
          <p:nvPr>
            <p:ph type="title"/>
          </p:nvPr>
        </p:nvSpPr>
        <p:spPr bwMode="auto">
          <a:xfrm>
            <a:off x="1488018" y="409576"/>
            <a:ext cx="10079567"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stile</a:t>
            </a:r>
          </a:p>
        </p:txBody>
      </p:sp>
      <p:sp>
        <p:nvSpPr>
          <p:cNvPr id="1027" name="Rectangle 3">
            <a:extLst>
              <a:ext uri="{FF2B5EF4-FFF2-40B4-BE49-F238E27FC236}">
                <a16:creationId xmlns:a16="http://schemas.microsoft.com/office/drawing/2014/main" id="{83861B99-815B-7CE4-545E-7F59A7B3753A}"/>
              </a:ext>
            </a:extLst>
          </p:cNvPr>
          <p:cNvSpPr>
            <a:spLocks noGrp="1" noChangeArrowheads="1"/>
          </p:cNvSpPr>
          <p:nvPr>
            <p:ph type="body" idx="1"/>
          </p:nvPr>
        </p:nvSpPr>
        <p:spPr bwMode="auto">
          <a:xfrm>
            <a:off x="1488018" y="1752600"/>
            <a:ext cx="10079567"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gli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1028" name="Rectangle 4">
            <a:extLst>
              <a:ext uri="{FF2B5EF4-FFF2-40B4-BE49-F238E27FC236}">
                <a16:creationId xmlns:a16="http://schemas.microsoft.com/office/drawing/2014/main" id="{CE33AA04-2695-BD81-9807-E3AF6CA7F4E7}"/>
              </a:ext>
            </a:extLst>
          </p:cNvPr>
          <p:cNvSpPr>
            <a:spLocks noGrp="1" noChangeArrowheads="1"/>
          </p:cNvSpPr>
          <p:nvPr>
            <p:ph type="dt" sz="half" idx="2"/>
          </p:nvPr>
        </p:nvSpPr>
        <p:spPr bwMode="auto">
          <a:xfrm>
            <a:off x="5791200" y="6146800"/>
            <a:ext cx="2540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a:defRPr sz="1100"/>
            </a:lvl1pPr>
          </a:lstStyle>
          <a:p>
            <a:fld id="{6D1F235D-BC15-4D8E-B5DD-E5821D140939}" type="datetime1">
              <a:rPr lang="it-IT" altLang="it-IT"/>
              <a:pPr/>
              <a:t>25/10/2022</a:t>
            </a:fld>
            <a:endParaRPr lang="it-IT" altLang="it-IT"/>
          </a:p>
        </p:txBody>
      </p:sp>
      <p:sp>
        <p:nvSpPr>
          <p:cNvPr id="1029" name="Rectangle 5">
            <a:extLst>
              <a:ext uri="{FF2B5EF4-FFF2-40B4-BE49-F238E27FC236}">
                <a16:creationId xmlns:a16="http://schemas.microsoft.com/office/drawing/2014/main" id="{FC088FF1-BB44-C077-BBCD-07BED31D87FE}"/>
              </a:ext>
            </a:extLst>
          </p:cNvPr>
          <p:cNvSpPr>
            <a:spLocks noGrp="1" noChangeArrowheads="1"/>
          </p:cNvSpPr>
          <p:nvPr>
            <p:ph type="ftr" sz="quarter" idx="3"/>
          </p:nvPr>
        </p:nvSpPr>
        <p:spPr bwMode="auto">
          <a:xfrm>
            <a:off x="1625600" y="6146800"/>
            <a:ext cx="3860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100"/>
            </a:lvl1pPr>
          </a:lstStyle>
          <a:p>
            <a:r>
              <a:rPr lang="it-IT" altLang="it-IT"/>
              <a:t>Titolo Presentazione</a:t>
            </a:r>
          </a:p>
        </p:txBody>
      </p:sp>
      <p:sp>
        <p:nvSpPr>
          <p:cNvPr id="1030" name="Rectangle 6">
            <a:extLst>
              <a:ext uri="{FF2B5EF4-FFF2-40B4-BE49-F238E27FC236}">
                <a16:creationId xmlns:a16="http://schemas.microsoft.com/office/drawing/2014/main" id="{03413761-2B5A-F17B-F26B-7E08066602A5}"/>
              </a:ext>
            </a:extLst>
          </p:cNvPr>
          <p:cNvSpPr>
            <a:spLocks noGrp="1" noChangeArrowheads="1"/>
          </p:cNvSpPr>
          <p:nvPr>
            <p:ph type="sldNum" sz="quarter" idx="4"/>
          </p:nvPr>
        </p:nvSpPr>
        <p:spPr bwMode="auto">
          <a:xfrm>
            <a:off x="8737600" y="6146800"/>
            <a:ext cx="2540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100"/>
            </a:lvl1pPr>
          </a:lstStyle>
          <a:p>
            <a:r>
              <a:rPr lang="it-IT" altLang="it-IT" dirty="0"/>
              <a:t>Pagina </a:t>
            </a:r>
            <a:fld id="{9CE43F64-08B1-4113-BA9D-812254A2AB6D}" type="slidenum">
              <a:rPr lang="it-IT" altLang="it-IT"/>
              <a:pPr/>
              <a:t>‹N›</a:t>
            </a:fld>
            <a:endParaRPr lang="it-IT" altLang="it-IT" dirty="0"/>
          </a:p>
        </p:txBody>
      </p:sp>
      <p:sp>
        <p:nvSpPr>
          <p:cNvPr id="4" name="Segnaposto piè di pagina 4">
            <a:extLst>
              <a:ext uri="{FF2B5EF4-FFF2-40B4-BE49-F238E27FC236}">
                <a16:creationId xmlns:a16="http://schemas.microsoft.com/office/drawing/2014/main" id="{07A4C816-B41E-230D-6B3E-3CDCC9054ED7}"/>
              </a:ext>
            </a:extLst>
          </p:cNvPr>
          <p:cNvSpPr txBox="1">
            <a:spLocks/>
          </p:cNvSpPr>
          <p:nvPr userDrawn="1"/>
        </p:nvSpPr>
        <p:spPr>
          <a:xfrm>
            <a:off x="377177" y="6426200"/>
            <a:ext cx="11190408" cy="457200"/>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pPr>
            <a:r>
              <a:rPr lang="en-GB" altLang="it-IT" sz="1400" dirty="0">
                <a:solidFill>
                  <a:schemeClr val="bg1"/>
                </a:solidFill>
                <a:latin typeface="Bahnschrift SemiLight" panose="020B0502040204020203" pitchFamily="34" charset="0"/>
              </a:rPr>
              <a:t>A novel transformer-based approach for estimating causal interaction in multichannel electroencephalographic data</a:t>
            </a:r>
          </a:p>
        </p:txBody>
      </p:sp>
    </p:spTree>
    <p:extLst>
      <p:ext uri="{BB962C8B-B14F-4D97-AF65-F5344CB8AC3E}">
        <p14:creationId xmlns:p14="http://schemas.microsoft.com/office/powerpoint/2010/main" val="25846586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hdr="0"/>
  <p:txStyles>
    <p:title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9pPr>
    </p:titleStyle>
    <p:bodyStyle>
      <a:lvl1pPr marL="342900" indent="-342900" algn="l" rtl="0" fontAlgn="base">
        <a:spcBef>
          <a:spcPct val="20000"/>
        </a:spcBef>
        <a:spcAft>
          <a:spcPct val="0"/>
        </a:spcAft>
        <a:buClr>
          <a:srgbClr val="822433"/>
        </a:buClr>
        <a:buChar char="•"/>
        <a:defRPr sz="2400" kern="1200">
          <a:solidFill>
            <a:srgbClr val="000000"/>
          </a:solidFill>
          <a:latin typeface="+mn-lt"/>
          <a:ea typeface="+mn-ea"/>
          <a:cs typeface="+mn-cs"/>
        </a:defRPr>
      </a:lvl1pPr>
      <a:lvl2pPr marL="742950" indent="-285750" algn="l" rtl="0" fontAlgn="base">
        <a:spcBef>
          <a:spcPct val="20000"/>
        </a:spcBef>
        <a:spcAft>
          <a:spcPct val="0"/>
        </a:spcAft>
        <a:buChar char="–"/>
        <a:defRPr sz="2000" kern="1200">
          <a:solidFill>
            <a:srgbClr val="000000"/>
          </a:solidFill>
          <a:latin typeface="+mn-lt"/>
          <a:ea typeface="+mn-ea"/>
          <a:cs typeface="+mn-cs"/>
        </a:defRPr>
      </a:lvl2pPr>
      <a:lvl3pPr marL="1143000" indent="-228600" algn="l" rtl="0" fontAlgn="base">
        <a:spcBef>
          <a:spcPct val="20000"/>
        </a:spcBef>
        <a:spcAft>
          <a:spcPct val="0"/>
        </a:spcAft>
        <a:buChar char="•"/>
        <a:defRPr sz="1600" kern="1200">
          <a:solidFill>
            <a:srgbClr val="000000"/>
          </a:solidFill>
          <a:latin typeface="+mn-lt"/>
          <a:ea typeface="+mn-ea"/>
          <a:cs typeface="+mn-cs"/>
        </a:defRPr>
      </a:lvl3pPr>
      <a:lvl4pPr marL="1562100" indent="-228600" algn="l" rtl="0" fontAlgn="base">
        <a:spcBef>
          <a:spcPct val="20000"/>
        </a:spcBef>
        <a:spcAft>
          <a:spcPct val="0"/>
        </a:spcAft>
        <a:buChar char="–"/>
        <a:defRPr sz="1400" kern="1200">
          <a:solidFill>
            <a:srgbClr val="000000"/>
          </a:solidFill>
          <a:latin typeface="+mn-lt"/>
          <a:ea typeface="+mn-ea"/>
          <a:cs typeface="+mn-cs"/>
        </a:defRPr>
      </a:lvl4pPr>
      <a:lvl5pPr marL="1981200" indent="-228600" algn="l" rtl="0" fontAlgn="base">
        <a:spcBef>
          <a:spcPct val="20000"/>
        </a:spcBef>
        <a:spcAft>
          <a:spcPct val="0"/>
        </a:spcAft>
        <a:buChar char="»"/>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542A1931-1E55-D4EB-19B2-A855E6C44A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AU"/>
          </a:p>
        </p:txBody>
      </p:sp>
      <p:sp>
        <p:nvSpPr>
          <p:cNvPr id="3" name="Segnaposto testo 2">
            <a:extLst>
              <a:ext uri="{FF2B5EF4-FFF2-40B4-BE49-F238E27FC236}">
                <a16:creationId xmlns:a16="http://schemas.microsoft.com/office/drawing/2014/main" id="{C2720F13-D78E-44A8-3E86-ED12B2A1E2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AU"/>
          </a:p>
        </p:txBody>
      </p:sp>
      <p:sp>
        <p:nvSpPr>
          <p:cNvPr id="4" name="Segnaposto data 3">
            <a:extLst>
              <a:ext uri="{FF2B5EF4-FFF2-40B4-BE49-F238E27FC236}">
                <a16:creationId xmlns:a16="http://schemas.microsoft.com/office/drawing/2014/main" id="{B5A0B4A5-6F10-B76C-0623-15BF6F536F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C57CCF-43EC-2C41-8B95-51ADAB8C423A}" type="datetimeFigureOut">
              <a:rPr lang="en-AU" smtClean="0"/>
              <a:t>25/10/2022</a:t>
            </a:fld>
            <a:endParaRPr lang="en-AU"/>
          </a:p>
        </p:txBody>
      </p:sp>
      <p:sp>
        <p:nvSpPr>
          <p:cNvPr id="5" name="Segnaposto piè di pagina 4">
            <a:extLst>
              <a:ext uri="{FF2B5EF4-FFF2-40B4-BE49-F238E27FC236}">
                <a16:creationId xmlns:a16="http://schemas.microsoft.com/office/drawing/2014/main" id="{ABD72013-F510-6D55-F305-CF444108F5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egnaposto numero diapositiva 5">
            <a:extLst>
              <a:ext uri="{FF2B5EF4-FFF2-40B4-BE49-F238E27FC236}">
                <a16:creationId xmlns:a16="http://schemas.microsoft.com/office/drawing/2014/main" id="{88CEFF0A-10B9-6FA7-B999-767999CC58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7E6E6E-405E-1744-A1C0-51FE660648D5}" type="slidenum">
              <a:rPr lang="en-AU" smtClean="0"/>
              <a:t>‹N›</a:t>
            </a:fld>
            <a:endParaRPr lang="en-AU"/>
          </a:p>
        </p:txBody>
      </p:sp>
    </p:spTree>
    <p:extLst>
      <p:ext uri="{BB962C8B-B14F-4D97-AF65-F5344CB8AC3E}">
        <p14:creationId xmlns:p14="http://schemas.microsoft.com/office/powerpoint/2010/main" val="2025116123"/>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5.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4.png"/><Relationship Id="rId7" Type="http://schemas.openxmlformats.org/officeDocument/2006/relationships/image" Target="../media/image28.png"/><Relationship Id="rId12"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23.png"/><Relationship Id="rId11" Type="http://schemas.openxmlformats.org/officeDocument/2006/relationships/image" Target="../media/image32.png"/><Relationship Id="rId5" Type="http://schemas.openxmlformats.org/officeDocument/2006/relationships/image" Target="../media/image27.png"/><Relationship Id="rId10" Type="http://schemas.openxmlformats.org/officeDocument/2006/relationships/image" Target="../media/image31.png"/><Relationship Id="rId4" Type="http://schemas.openxmlformats.org/officeDocument/2006/relationships/image" Target="../media/image26.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7.png"/><Relationship Id="rId7"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21.jpeg"/><Relationship Id="rId5" Type="http://schemas.openxmlformats.org/officeDocument/2006/relationships/image" Target="../media/image33.jpe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7.png"/><Relationship Id="rId7"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36.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4.png"/><Relationship Id="rId9"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42.sv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42.sv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45.png"/><Relationship Id="rId5" Type="http://schemas.openxmlformats.org/officeDocument/2006/relationships/image" Target="../media/image39.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9.png"/><Relationship Id="rId7"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png"/><Relationship Id="rId7"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48.png"/><Relationship Id="rId5" Type="http://schemas.openxmlformats.org/officeDocument/2006/relationships/image" Target="../media/image39.png"/><Relationship Id="rId4" Type="http://schemas.openxmlformats.org/officeDocument/2006/relationships/image" Target="../media/image17.png"/><Relationship Id="rId9"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5.xml"/><Relationship Id="rId5" Type="http://schemas.openxmlformats.org/officeDocument/2006/relationships/image" Target="../media/image3.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microsoft.com/office/2007/relationships/hdphoto" Target="../media/hdphoto1.wdp"/><Relationship Id="rId5" Type="http://schemas.openxmlformats.org/officeDocument/2006/relationships/image" Target="../media/image12.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18.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7.png"/><Relationship Id="rId7" Type="http://schemas.openxmlformats.org/officeDocument/2006/relationships/image" Target="../media/image190.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21.jpeg"/><Relationship Id="rId10" Type="http://schemas.openxmlformats.org/officeDocument/2006/relationships/image" Target="../media/image25.png"/><Relationship Id="rId4" Type="http://schemas.openxmlformats.org/officeDocument/2006/relationships/image" Target="../media/image4.png"/><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1">
            <a:extLst>
              <a:ext uri="{FF2B5EF4-FFF2-40B4-BE49-F238E27FC236}">
                <a16:creationId xmlns:a16="http://schemas.microsoft.com/office/drawing/2014/main" id="{B7DF0820-B546-98C1-74C0-65469EB774EB}"/>
              </a:ext>
            </a:extLst>
          </p:cNvPr>
          <p:cNvSpPr>
            <a:spLocks noChangeArrowheads="1"/>
          </p:cNvSpPr>
          <p:nvPr/>
        </p:nvSpPr>
        <p:spPr bwMode="auto">
          <a:xfrm>
            <a:off x="0" y="0"/>
            <a:ext cx="12192000" cy="3429000"/>
          </a:xfrm>
          <a:prstGeom prst="rect">
            <a:avLst/>
          </a:prstGeom>
          <a:solidFill>
            <a:srgbClr val="00677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Bahnschrift SemiCondensed" panose="020B0502040204020203" pitchFamily="34" charset="0"/>
            </a:endParaRPr>
          </a:p>
        </p:txBody>
      </p:sp>
      <p:grpSp>
        <p:nvGrpSpPr>
          <p:cNvPr id="5" name="Group 17">
            <a:extLst>
              <a:ext uri="{FF2B5EF4-FFF2-40B4-BE49-F238E27FC236}">
                <a16:creationId xmlns:a16="http://schemas.microsoft.com/office/drawing/2014/main" id="{809BBCB9-DE86-7E05-7723-24C65D00C39D}"/>
              </a:ext>
            </a:extLst>
          </p:cNvPr>
          <p:cNvGrpSpPr>
            <a:grpSpLocks/>
          </p:cNvGrpSpPr>
          <p:nvPr/>
        </p:nvGrpSpPr>
        <p:grpSpPr bwMode="auto">
          <a:xfrm>
            <a:off x="0" y="2759075"/>
            <a:ext cx="12192000" cy="4098925"/>
            <a:chOff x="0" y="1738"/>
            <a:chExt cx="5760" cy="2582"/>
          </a:xfrm>
        </p:grpSpPr>
        <p:pic>
          <p:nvPicPr>
            <p:cNvPr id="6" name="Picture 15">
              <a:extLst>
                <a:ext uri="{FF2B5EF4-FFF2-40B4-BE49-F238E27FC236}">
                  <a16:creationId xmlns:a16="http://schemas.microsoft.com/office/drawing/2014/main" id="{180A4E61-5588-6DB4-D59E-24F1F6D565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58"/>
              <a:ext cx="5760" cy="21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a:extLst>
                <a:ext uri="{FF2B5EF4-FFF2-40B4-BE49-F238E27FC236}">
                  <a16:creationId xmlns:a16="http://schemas.microsoft.com/office/drawing/2014/main" id="{3E03E97B-5576-212E-FD91-3898752485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38"/>
              <a:ext cx="5760" cy="422"/>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Immagine 20" descr="Immagine che contiene testo&#10;&#10;Descrizione generata automaticamente">
            <a:extLst>
              <a:ext uri="{FF2B5EF4-FFF2-40B4-BE49-F238E27FC236}">
                <a16:creationId xmlns:a16="http://schemas.microsoft.com/office/drawing/2014/main" id="{ADE05186-0FC9-7903-224B-4502896BDB32}"/>
              </a:ext>
            </a:extLst>
          </p:cNvPr>
          <p:cNvPicPr>
            <a:picLocks noChangeAspect="1"/>
          </p:cNvPicPr>
          <p:nvPr/>
        </p:nvPicPr>
        <p:blipFill>
          <a:blip r:embed="rId5"/>
          <a:stretch>
            <a:fillRect/>
          </a:stretch>
        </p:blipFill>
        <p:spPr>
          <a:xfrm>
            <a:off x="780825" y="3333219"/>
            <a:ext cx="3181041" cy="979941"/>
          </a:xfrm>
          <a:prstGeom prst="rect">
            <a:avLst/>
          </a:prstGeom>
        </p:spPr>
      </p:pic>
      <p:sp>
        <p:nvSpPr>
          <p:cNvPr id="22" name="Rectangle 4">
            <a:extLst>
              <a:ext uri="{FF2B5EF4-FFF2-40B4-BE49-F238E27FC236}">
                <a16:creationId xmlns:a16="http://schemas.microsoft.com/office/drawing/2014/main" id="{89C339AB-D560-1E87-FB8C-B4724FCFE171}"/>
              </a:ext>
            </a:extLst>
          </p:cNvPr>
          <p:cNvSpPr>
            <a:spLocks noGrp="1" noChangeArrowheads="1"/>
          </p:cNvSpPr>
          <p:nvPr>
            <p:ph type="subTitle" idx="1"/>
          </p:nvPr>
        </p:nvSpPr>
        <p:spPr>
          <a:xfrm>
            <a:off x="559595" y="5215570"/>
            <a:ext cx="5589563" cy="948767"/>
          </a:xfrm>
        </p:spPr>
        <p:txBody>
          <a:bodyPr>
            <a:noAutofit/>
          </a:bodyPr>
          <a:lstStyle/>
          <a:p>
            <a:pPr algn="l"/>
            <a:r>
              <a:rPr lang="it-IT" altLang="it-IT" sz="3200" dirty="0">
                <a:solidFill>
                  <a:schemeClr val="bg1"/>
                </a:solidFill>
                <a:latin typeface="Bahnschrift SemiLight SemiConde" panose="020B0502040204020203" pitchFamily="34" charset="0"/>
              </a:rPr>
              <a:t>Luca Maurici </a:t>
            </a:r>
            <a:r>
              <a:rPr lang="it-IT" altLang="it-IT" dirty="0">
                <a:solidFill>
                  <a:schemeClr val="bg1"/>
                </a:solidFill>
                <a:latin typeface="Bahnschrift SemiLight SemiConde" panose="020B0502040204020203" pitchFamily="34" charset="0"/>
              </a:rPr>
              <a:t>1809678</a:t>
            </a:r>
          </a:p>
          <a:p>
            <a:pPr algn="l"/>
            <a:r>
              <a:rPr lang="it-IT" altLang="it-IT" sz="1800" dirty="0">
                <a:solidFill>
                  <a:schemeClr val="bg1"/>
                </a:solidFill>
                <a:latin typeface="Bahnschrift SemiLight SemiConde" panose="020B0502040204020203" pitchFamily="34" charset="0"/>
              </a:rPr>
              <a:t>Master Thesis – </a:t>
            </a:r>
            <a:r>
              <a:rPr lang="it-IT" altLang="it-IT" sz="1800" dirty="0" err="1">
                <a:solidFill>
                  <a:schemeClr val="bg1"/>
                </a:solidFill>
                <a:latin typeface="Bahnschrift SemiLight SemiConde" panose="020B0502040204020203" pitchFamily="34" charset="0"/>
              </a:rPr>
              <a:t>M.Sc</a:t>
            </a:r>
            <a:r>
              <a:rPr lang="it-IT" altLang="it-IT" sz="1800" dirty="0">
                <a:solidFill>
                  <a:schemeClr val="bg1"/>
                </a:solidFill>
                <a:latin typeface="Bahnschrift SemiLight SemiConde" panose="020B0502040204020203" pitchFamily="34" charset="0"/>
              </a:rPr>
              <a:t>. in </a:t>
            </a:r>
            <a:r>
              <a:rPr lang="it-IT" altLang="it-IT" sz="1800" dirty="0" err="1">
                <a:solidFill>
                  <a:schemeClr val="bg1"/>
                </a:solidFill>
                <a:latin typeface="Bahnschrift SemiLight SemiConde" panose="020B0502040204020203" pitchFamily="34" charset="0"/>
              </a:rPr>
              <a:t>Artificial</a:t>
            </a:r>
            <a:r>
              <a:rPr lang="it-IT" altLang="it-IT" sz="1800" dirty="0">
                <a:solidFill>
                  <a:schemeClr val="bg1"/>
                </a:solidFill>
                <a:latin typeface="Bahnschrift SemiLight SemiConde" panose="020B0502040204020203" pitchFamily="34" charset="0"/>
              </a:rPr>
              <a:t> Intelligence and </a:t>
            </a:r>
            <a:r>
              <a:rPr lang="it-IT" altLang="it-IT" sz="1800" dirty="0" err="1">
                <a:solidFill>
                  <a:schemeClr val="bg1"/>
                </a:solidFill>
                <a:latin typeface="Bahnschrift SemiLight SemiConde" panose="020B0502040204020203" pitchFamily="34" charset="0"/>
              </a:rPr>
              <a:t>Robotics</a:t>
            </a:r>
            <a:endParaRPr lang="it-IT" altLang="it-IT" sz="1800" dirty="0">
              <a:solidFill>
                <a:schemeClr val="bg1"/>
              </a:solidFill>
              <a:latin typeface="Bahnschrift SemiLight SemiConde" panose="020B0502040204020203" pitchFamily="34" charset="0"/>
            </a:endParaRPr>
          </a:p>
        </p:txBody>
      </p:sp>
      <p:sp>
        <p:nvSpPr>
          <p:cNvPr id="2" name="Rectangle 4">
            <a:extLst>
              <a:ext uri="{FF2B5EF4-FFF2-40B4-BE49-F238E27FC236}">
                <a16:creationId xmlns:a16="http://schemas.microsoft.com/office/drawing/2014/main" id="{2BD1E662-DE19-0AE2-C700-D0984C6E23B8}"/>
              </a:ext>
            </a:extLst>
          </p:cNvPr>
          <p:cNvSpPr txBox="1">
            <a:spLocks noChangeArrowheads="1"/>
          </p:cNvSpPr>
          <p:nvPr/>
        </p:nvSpPr>
        <p:spPr>
          <a:xfrm>
            <a:off x="6526696" y="4976341"/>
            <a:ext cx="5105709" cy="12117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altLang="it-IT" sz="2000" dirty="0">
                <a:solidFill>
                  <a:schemeClr val="bg1"/>
                </a:solidFill>
                <a:latin typeface="Bahnschrift SemiBold" panose="020B0502040204020203" pitchFamily="34" charset="0"/>
              </a:rPr>
              <a:t>Relatore</a:t>
            </a:r>
            <a:r>
              <a:rPr lang="it-IT" altLang="it-IT" sz="2000" dirty="0">
                <a:solidFill>
                  <a:schemeClr val="bg1"/>
                </a:solidFill>
                <a:latin typeface="Bahnschrift SemiLight SemiConde" panose="020B0502040204020203" pitchFamily="34" charset="0"/>
              </a:rPr>
              <a:t>: Prof.ssa Laura Astolfi</a:t>
            </a:r>
          </a:p>
          <a:p>
            <a:pPr algn="r"/>
            <a:r>
              <a:rPr lang="it-IT" altLang="it-IT" sz="2000" dirty="0">
                <a:solidFill>
                  <a:schemeClr val="bg1"/>
                </a:solidFill>
                <a:latin typeface="Bahnschrift SemiBold" panose="020B0502040204020203" pitchFamily="34" charset="0"/>
              </a:rPr>
              <a:t>Correlatore</a:t>
            </a:r>
            <a:r>
              <a:rPr lang="it-IT" altLang="it-IT" sz="2000" dirty="0">
                <a:solidFill>
                  <a:schemeClr val="bg1"/>
                </a:solidFill>
                <a:latin typeface="Bahnschrift SemiLight SemiConde" panose="020B0502040204020203" pitchFamily="34" charset="0"/>
              </a:rPr>
              <a:t>: Prof. Nicola Toschi</a:t>
            </a:r>
          </a:p>
          <a:p>
            <a:pPr algn="r"/>
            <a:r>
              <a:rPr lang="it-IT" altLang="it-IT" sz="2000" dirty="0">
                <a:solidFill>
                  <a:schemeClr val="bg1"/>
                </a:solidFill>
                <a:latin typeface="Bahnschrift SemiBold" panose="020B0502040204020203" pitchFamily="34" charset="0"/>
              </a:rPr>
              <a:t>Controrelatore</a:t>
            </a:r>
            <a:r>
              <a:rPr lang="it-IT" altLang="it-IT" sz="2000" dirty="0">
                <a:solidFill>
                  <a:schemeClr val="bg1"/>
                </a:solidFill>
                <a:latin typeface="Bahnschrift SemiLight SemiConde" panose="020B0502040204020203" pitchFamily="34" charset="0"/>
              </a:rPr>
              <a:t>: Prof. Luca </a:t>
            </a:r>
            <a:r>
              <a:rPr lang="it-IT" altLang="it-IT" sz="2000" dirty="0" err="1">
                <a:solidFill>
                  <a:schemeClr val="bg1"/>
                </a:solidFill>
                <a:latin typeface="Bahnschrift SemiLight SemiConde" panose="020B0502040204020203" pitchFamily="34" charset="0"/>
              </a:rPr>
              <a:t>Iocchi</a:t>
            </a:r>
            <a:endParaRPr lang="it-IT" altLang="it-IT" sz="2000" dirty="0">
              <a:solidFill>
                <a:schemeClr val="bg1"/>
              </a:solidFill>
              <a:latin typeface="Bahnschrift SemiLight SemiConde" panose="020B0502040204020203" pitchFamily="34" charset="0"/>
            </a:endParaRPr>
          </a:p>
        </p:txBody>
      </p:sp>
      <p:sp>
        <p:nvSpPr>
          <p:cNvPr id="10" name="Rectangle 3">
            <a:extLst>
              <a:ext uri="{FF2B5EF4-FFF2-40B4-BE49-F238E27FC236}">
                <a16:creationId xmlns:a16="http://schemas.microsoft.com/office/drawing/2014/main" id="{E935DF62-705C-B6F6-619D-0AF876AA93E1}"/>
              </a:ext>
            </a:extLst>
          </p:cNvPr>
          <p:cNvSpPr>
            <a:spLocks noGrp="1" noChangeArrowheads="1"/>
          </p:cNvSpPr>
          <p:nvPr>
            <p:ph type="ctrTitle"/>
          </p:nvPr>
        </p:nvSpPr>
        <p:spPr>
          <a:xfrm>
            <a:off x="1105665" y="693663"/>
            <a:ext cx="9202900" cy="1737148"/>
          </a:xfrm>
        </p:spPr>
        <p:txBody>
          <a:bodyPr anchor="t">
            <a:noAutofit/>
          </a:bodyPr>
          <a:lstStyle/>
          <a:p>
            <a:pPr algn="l"/>
            <a:r>
              <a:rPr lang="en-GB" altLang="it-IT" sz="3600" dirty="0">
                <a:solidFill>
                  <a:schemeClr val="bg1"/>
                </a:solidFill>
                <a:latin typeface="Bahnschrift SemiCondensed" panose="020B0502040204020203" pitchFamily="34" charset="0"/>
              </a:rPr>
              <a:t>A novel transformer-based approach</a:t>
            </a:r>
            <a:br>
              <a:rPr lang="en-GB" altLang="it-IT" sz="3600" dirty="0">
                <a:solidFill>
                  <a:schemeClr val="bg1"/>
                </a:solidFill>
                <a:latin typeface="Bahnschrift SemiCondensed" panose="020B0502040204020203" pitchFamily="34" charset="0"/>
              </a:rPr>
            </a:br>
            <a:r>
              <a:rPr lang="en-GB" altLang="it-IT" sz="3600" dirty="0">
                <a:solidFill>
                  <a:schemeClr val="bg1"/>
                </a:solidFill>
                <a:latin typeface="Bahnschrift SemiCondensed" panose="020B0502040204020203" pitchFamily="34" charset="0"/>
              </a:rPr>
              <a:t>for estimating causal interaction in multichannel electroencephalographic data</a:t>
            </a:r>
            <a:endParaRPr lang="en-IE" altLang="it-IT" sz="3600" dirty="0">
              <a:solidFill>
                <a:schemeClr val="bg1"/>
              </a:solidFill>
              <a:latin typeface="Bahnschrift SemiCondensed" panose="020B0502040204020203" pitchFamily="34" charset="0"/>
            </a:endParaRPr>
          </a:p>
        </p:txBody>
      </p:sp>
      <p:sp>
        <p:nvSpPr>
          <p:cNvPr id="3" name="Segnaposto data 3">
            <a:extLst>
              <a:ext uri="{FF2B5EF4-FFF2-40B4-BE49-F238E27FC236}">
                <a16:creationId xmlns:a16="http://schemas.microsoft.com/office/drawing/2014/main" id="{C8E19FA3-6679-C257-C4FB-4BF57CE840C0}"/>
              </a:ext>
            </a:extLst>
          </p:cNvPr>
          <p:cNvSpPr>
            <a:spLocks noGrp="1"/>
          </p:cNvSpPr>
          <p:nvPr>
            <p:ph type="dt" sz="half" idx="10"/>
          </p:nvPr>
        </p:nvSpPr>
        <p:spPr>
          <a:xfrm>
            <a:off x="559595" y="6282568"/>
            <a:ext cx="1050090" cy="457200"/>
          </a:xfrm>
        </p:spPr>
        <p:txBody>
          <a:bodyPr/>
          <a:lstStyle/>
          <a:p>
            <a:pPr eaLnBrk="0" fontAlgn="base" hangingPunct="0">
              <a:spcBef>
                <a:spcPct val="0"/>
              </a:spcBef>
              <a:spcAft>
                <a:spcPct val="0"/>
              </a:spcAft>
            </a:pPr>
            <a:r>
              <a:rPr lang="it-IT" altLang="it-IT" dirty="0">
                <a:solidFill>
                  <a:srgbClr val="FFFFFF"/>
                </a:solidFill>
                <a:latin typeface="Bahnschrift SemiLight" panose="020B0502040204020203" pitchFamily="34" charset="0"/>
                <a:ea typeface="ＭＳ Ｐゴシック" panose="020B0600070205080204" pitchFamily="34" charset="-128"/>
              </a:rPr>
              <a:t>25-10-2022</a:t>
            </a:r>
          </a:p>
        </p:txBody>
      </p:sp>
    </p:spTree>
    <p:extLst>
      <p:ext uri="{BB962C8B-B14F-4D97-AF65-F5344CB8AC3E}">
        <p14:creationId xmlns:p14="http://schemas.microsoft.com/office/powerpoint/2010/main" val="29358645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descr="Immagine che contiene testo&#10;&#10;Descrizione generata automaticamente">
            <a:extLst>
              <a:ext uri="{FF2B5EF4-FFF2-40B4-BE49-F238E27FC236}">
                <a16:creationId xmlns:a16="http://schemas.microsoft.com/office/drawing/2014/main" id="{2F5B91B4-2F4D-AE89-AF48-F9321B705149}"/>
              </a:ext>
            </a:extLst>
          </p:cNvPr>
          <p:cNvPicPr>
            <a:picLocks noChangeAspect="1"/>
          </p:cNvPicPr>
          <p:nvPr/>
        </p:nvPicPr>
        <p:blipFill rotWithShape="1">
          <a:blip r:embed="rId3"/>
          <a:srcRect r="74698"/>
          <a:stretch/>
        </p:blipFill>
        <p:spPr>
          <a:xfrm>
            <a:off x="225306" y="242406"/>
            <a:ext cx="632077" cy="747482"/>
          </a:xfrm>
          <a:prstGeom prst="rect">
            <a:avLst/>
          </a:prstGeom>
        </p:spPr>
      </p:pic>
      <p:sp>
        <p:nvSpPr>
          <p:cNvPr id="44034" name="Rectangle 2">
            <a:extLst>
              <a:ext uri="{FF2B5EF4-FFF2-40B4-BE49-F238E27FC236}">
                <a16:creationId xmlns:a16="http://schemas.microsoft.com/office/drawing/2014/main" id="{36FCF36D-2BC9-34AF-7241-2AF95DF0D4B2}"/>
              </a:ext>
            </a:extLst>
          </p:cNvPr>
          <p:cNvSpPr>
            <a:spLocks noGrp="1" noChangeArrowheads="1"/>
          </p:cNvSpPr>
          <p:nvPr>
            <p:ph type="title"/>
          </p:nvPr>
        </p:nvSpPr>
        <p:spPr>
          <a:xfrm>
            <a:off x="1048070" y="281784"/>
            <a:ext cx="9677304" cy="668726"/>
          </a:xfrm>
        </p:spPr>
        <p:txBody>
          <a:bodyPr/>
          <a:lstStyle/>
          <a:p>
            <a:r>
              <a:rPr lang="it-IT" altLang="it-IT" sz="3600" b="0" dirty="0" err="1">
                <a:latin typeface="Bahnschrift SemiBold SemiConden" panose="020B0502040204020203" pitchFamily="34" charset="0"/>
              </a:rPr>
              <a:t>Results</a:t>
            </a:r>
            <a:r>
              <a:rPr lang="it-IT" altLang="it-IT" sz="3600" b="0" dirty="0">
                <a:latin typeface="Bahnschrift SemiBold SemiConden" panose="020B0502040204020203" pitchFamily="34" charset="0"/>
              </a:rPr>
              <a:t> of Method 1</a:t>
            </a:r>
          </a:p>
        </p:txBody>
      </p:sp>
      <p:pic>
        <p:nvPicPr>
          <p:cNvPr id="2" name="Immagine 1" descr="Immagine che contiene tavolo&#10;&#10;Descrizione generata automaticamente">
            <a:extLst>
              <a:ext uri="{FF2B5EF4-FFF2-40B4-BE49-F238E27FC236}">
                <a16:creationId xmlns:a16="http://schemas.microsoft.com/office/drawing/2014/main" id="{1F27F090-931C-F8F8-1A23-1C779918544C}"/>
              </a:ext>
            </a:extLst>
          </p:cNvPr>
          <p:cNvPicPr>
            <a:picLocks noChangeAspect="1"/>
          </p:cNvPicPr>
          <p:nvPr/>
        </p:nvPicPr>
        <p:blipFill>
          <a:blip r:embed="rId4"/>
          <a:stretch>
            <a:fillRect/>
          </a:stretch>
        </p:blipFill>
        <p:spPr>
          <a:xfrm>
            <a:off x="8224" y="1538907"/>
            <a:ext cx="7782517" cy="3905307"/>
          </a:xfrm>
          <a:prstGeom prst="rect">
            <a:avLst/>
          </a:prstGeom>
        </p:spPr>
      </p:pic>
      <p:pic>
        <p:nvPicPr>
          <p:cNvPr id="2056" name="Immagine 36">
            <a:extLst>
              <a:ext uri="{FF2B5EF4-FFF2-40B4-BE49-F238E27FC236}">
                <a16:creationId xmlns:a16="http://schemas.microsoft.com/office/drawing/2014/main" id="{B0B0DCEE-DC86-5F2B-CCD0-2EFF4ECCCD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6033" y="281784"/>
            <a:ext cx="1924050" cy="1438275"/>
          </a:xfrm>
          <a:prstGeom prst="rect">
            <a:avLst/>
          </a:prstGeom>
          <a:noFill/>
          <a:extLst>
            <a:ext uri="{909E8E84-426E-40DD-AFC4-6F175D3DCCD1}">
              <a14:hiddenFill xmlns:a14="http://schemas.microsoft.com/office/drawing/2010/main">
                <a:solidFill>
                  <a:srgbClr val="FFFFFF"/>
                </a:solidFill>
              </a14:hiddenFill>
            </a:ext>
          </a:extLst>
        </p:spPr>
      </p:pic>
      <p:pic>
        <p:nvPicPr>
          <p:cNvPr id="2055" name="Immagine 9">
            <a:extLst>
              <a:ext uri="{FF2B5EF4-FFF2-40B4-BE49-F238E27FC236}">
                <a16:creationId xmlns:a16="http://schemas.microsoft.com/office/drawing/2014/main" id="{4D6282E7-7BA1-3D18-FA9C-F32B01C091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92080" y="281787"/>
            <a:ext cx="1924050" cy="14382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Immagine 34">
            <a:extLst>
              <a:ext uri="{FF2B5EF4-FFF2-40B4-BE49-F238E27FC236}">
                <a16:creationId xmlns:a16="http://schemas.microsoft.com/office/drawing/2014/main" id="{3F335CB4-0A0F-0335-10C1-E94B4A4604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99753" y="1720060"/>
            <a:ext cx="1924050" cy="1438275"/>
          </a:xfrm>
          <a:prstGeom prst="rect">
            <a:avLst/>
          </a:prstGeom>
          <a:noFill/>
          <a:extLst>
            <a:ext uri="{909E8E84-426E-40DD-AFC4-6F175D3DCCD1}">
              <a14:hiddenFill xmlns:a14="http://schemas.microsoft.com/office/drawing/2010/main">
                <a:solidFill>
                  <a:srgbClr val="FFFFFF"/>
                </a:solidFill>
              </a14:hiddenFill>
            </a:ext>
          </a:extLst>
        </p:spPr>
      </p:pic>
      <p:pic>
        <p:nvPicPr>
          <p:cNvPr id="2053" name="Immagine 35">
            <a:extLst>
              <a:ext uri="{FF2B5EF4-FFF2-40B4-BE49-F238E27FC236}">
                <a16:creationId xmlns:a16="http://schemas.microsoft.com/office/drawing/2014/main" id="{37D37887-AB79-A823-BD55-BDBD2BCD1E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92080" y="1720061"/>
            <a:ext cx="1924050" cy="14382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Immagine 38">
            <a:extLst>
              <a:ext uri="{FF2B5EF4-FFF2-40B4-BE49-F238E27FC236}">
                <a16:creationId xmlns:a16="http://schemas.microsoft.com/office/drawing/2014/main" id="{F17EE97A-0782-3E1E-93E4-E5E21217125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03473" y="3158334"/>
            <a:ext cx="1924050" cy="1438275"/>
          </a:xfrm>
          <a:prstGeom prst="rect">
            <a:avLst/>
          </a:prstGeom>
          <a:noFill/>
          <a:extLst>
            <a:ext uri="{909E8E84-426E-40DD-AFC4-6F175D3DCCD1}">
              <a14:hiddenFill xmlns:a14="http://schemas.microsoft.com/office/drawing/2010/main">
                <a:solidFill>
                  <a:srgbClr val="FFFFFF"/>
                </a:solidFill>
              </a14:hiddenFill>
            </a:ext>
          </a:extLst>
        </p:spPr>
      </p:pic>
      <p:pic>
        <p:nvPicPr>
          <p:cNvPr id="2051" name="Immagine 39">
            <a:extLst>
              <a:ext uri="{FF2B5EF4-FFF2-40B4-BE49-F238E27FC236}">
                <a16:creationId xmlns:a16="http://schemas.microsoft.com/office/drawing/2014/main" id="{501AED3C-4216-0004-09E4-D991CC1BB33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99520" y="3158335"/>
            <a:ext cx="1924050" cy="1438275"/>
          </a:xfrm>
          <a:prstGeom prst="rect">
            <a:avLst/>
          </a:prstGeom>
          <a:noFill/>
          <a:extLst>
            <a:ext uri="{909E8E84-426E-40DD-AFC4-6F175D3DCCD1}">
              <a14:hiddenFill xmlns:a14="http://schemas.microsoft.com/office/drawing/2010/main">
                <a:solidFill>
                  <a:srgbClr val="FFFFFF"/>
                </a:solidFill>
              </a14:hiddenFill>
            </a:ext>
          </a:extLst>
        </p:spPr>
      </p:pic>
      <p:pic>
        <p:nvPicPr>
          <p:cNvPr id="2050" name="Immagine 40">
            <a:extLst>
              <a:ext uri="{FF2B5EF4-FFF2-40B4-BE49-F238E27FC236}">
                <a16:creationId xmlns:a16="http://schemas.microsoft.com/office/drawing/2014/main" id="{9FDBD00E-D55B-EA74-95E6-EA5FCC93F1E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10913" y="4596608"/>
            <a:ext cx="1924050" cy="1438275"/>
          </a:xfrm>
          <a:prstGeom prst="rect">
            <a:avLst/>
          </a:prstGeom>
          <a:noFill/>
          <a:extLst>
            <a:ext uri="{909E8E84-426E-40DD-AFC4-6F175D3DCCD1}">
              <a14:hiddenFill xmlns:a14="http://schemas.microsoft.com/office/drawing/2010/main">
                <a:solidFill>
                  <a:srgbClr val="FFFFFF"/>
                </a:solidFill>
              </a14:hiddenFill>
            </a:ext>
          </a:extLst>
        </p:spPr>
      </p:pic>
      <p:pic>
        <p:nvPicPr>
          <p:cNvPr id="2049" name="Immagine 41">
            <a:extLst>
              <a:ext uri="{FF2B5EF4-FFF2-40B4-BE49-F238E27FC236}">
                <a16:creationId xmlns:a16="http://schemas.microsoft.com/office/drawing/2014/main" id="{F0E4D0E0-C6EF-72D5-5B68-3EB9B92F48A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090819" y="4583387"/>
            <a:ext cx="1924050" cy="14382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9">
            <a:extLst>
              <a:ext uri="{FF2B5EF4-FFF2-40B4-BE49-F238E27FC236}">
                <a16:creationId xmlns:a16="http://schemas.microsoft.com/office/drawing/2014/main" id="{B6816FCF-9034-ABC0-67CA-EEE6B939895D}"/>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Sottotitolo 2">
            <a:extLst>
              <a:ext uri="{FF2B5EF4-FFF2-40B4-BE49-F238E27FC236}">
                <a16:creationId xmlns:a16="http://schemas.microsoft.com/office/drawing/2014/main" id="{D0B1EF9C-B9E2-CFE5-22B0-CC80D36FF0FB}"/>
              </a:ext>
            </a:extLst>
          </p:cNvPr>
          <p:cNvSpPr txBox="1">
            <a:spLocks/>
          </p:cNvSpPr>
          <p:nvPr/>
        </p:nvSpPr>
        <p:spPr>
          <a:xfrm rot="16200000">
            <a:off x="7418040" y="3727675"/>
            <a:ext cx="1803148" cy="32963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1600" dirty="0" err="1">
                <a:solidFill>
                  <a:srgbClr val="000000"/>
                </a:solidFill>
                <a:latin typeface="Bahnschrift SemiLight SemiConde" panose="020B0502040204020203" pitchFamily="34" charset="0"/>
              </a:rPr>
              <a:t>Spacetimeformer</a:t>
            </a:r>
            <a:endParaRPr lang="en-GB" sz="1050" dirty="0">
              <a:solidFill>
                <a:srgbClr val="000000"/>
              </a:solidFill>
              <a:latin typeface="Bahnschrift SemiLight SemiConde" panose="020B0502040204020203" pitchFamily="34" charset="0"/>
            </a:endParaRPr>
          </a:p>
        </p:txBody>
      </p:sp>
      <p:sp>
        <p:nvSpPr>
          <p:cNvPr id="5" name="Sottotitolo 2">
            <a:extLst>
              <a:ext uri="{FF2B5EF4-FFF2-40B4-BE49-F238E27FC236}">
                <a16:creationId xmlns:a16="http://schemas.microsoft.com/office/drawing/2014/main" id="{705376A3-FED7-319B-BBE4-4062999DFD72}"/>
              </a:ext>
            </a:extLst>
          </p:cNvPr>
          <p:cNvSpPr txBox="1">
            <a:spLocks/>
          </p:cNvSpPr>
          <p:nvPr/>
        </p:nvSpPr>
        <p:spPr>
          <a:xfrm rot="16200000">
            <a:off x="7409339" y="5165950"/>
            <a:ext cx="1803148" cy="32963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1800" dirty="0">
                <a:solidFill>
                  <a:srgbClr val="000000"/>
                </a:solidFill>
                <a:latin typeface="Bahnschrift SemiLight SemiConde" panose="020B0502040204020203" pitchFamily="34" charset="0"/>
              </a:rPr>
              <a:t>Ground truth</a:t>
            </a:r>
            <a:endParaRPr lang="en-GB" sz="1100" dirty="0">
              <a:solidFill>
                <a:srgbClr val="000000"/>
              </a:solidFill>
              <a:latin typeface="Bahnschrift SemiLight SemiConde" panose="020B0502040204020203" pitchFamily="34" charset="0"/>
            </a:endParaRPr>
          </a:p>
        </p:txBody>
      </p:sp>
      <p:sp>
        <p:nvSpPr>
          <p:cNvPr id="6" name="Sottotitolo 2">
            <a:extLst>
              <a:ext uri="{FF2B5EF4-FFF2-40B4-BE49-F238E27FC236}">
                <a16:creationId xmlns:a16="http://schemas.microsoft.com/office/drawing/2014/main" id="{59643FBB-46AA-F48A-46FC-1ACC0CB62451}"/>
              </a:ext>
            </a:extLst>
          </p:cNvPr>
          <p:cNvSpPr txBox="1">
            <a:spLocks/>
          </p:cNvSpPr>
          <p:nvPr/>
        </p:nvSpPr>
        <p:spPr>
          <a:xfrm rot="16200000">
            <a:off x="7414200" y="2284126"/>
            <a:ext cx="1803148" cy="32963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1800" dirty="0">
                <a:solidFill>
                  <a:srgbClr val="000000"/>
                </a:solidFill>
                <a:latin typeface="Bahnschrift SemiLight SemiConde" panose="020B0502040204020203" pitchFamily="34" charset="0"/>
              </a:rPr>
              <a:t>Vieira-</a:t>
            </a:r>
            <a:r>
              <a:rPr lang="en-GB" sz="1800" dirty="0" err="1">
                <a:solidFill>
                  <a:srgbClr val="000000"/>
                </a:solidFill>
                <a:latin typeface="Bahnschrift SemiLight SemiConde" panose="020B0502040204020203" pitchFamily="34" charset="0"/>
              </a:rPr>
              <a:t>Morf</a:t>
            </a:r>
            <a:endParaRPr lang="en-GB" sz="1100" dirty="0">
              <a:solidFill>
                <a:srgbClr val="000000"/>
              </a:solidFill>
              <a:latin typeface="Bahnschrift SemiLight SemiConde" panose="020B0502040204020203" pitchFamily="34" charset="0"/>
            </a:endParaRPr>
          </a:p>
        </p:txBody>
      </p:sp>
      <p:sp>
        <p:nvSpPr>
          <p:cNvPr id="7" name="Sottotitolo 2">
            <a:extLst>
              <a:ext uri="{FF2B5EF4-FFF2-40B4-BE49-F238E27FC236}">
                <a16:creationId xmlns:a16="http://schemas.microsoft.com/office/drawing/2014/main" id="{97189EA1-5828-FAEA-C5C8-547D4BFBF2AF}"/>
              </a:ext>
            </a:extLst>
          </p:cNvPr>
          <p:cNvSpPr txBox="1">
            <a:spLocks/>
          </p:cNvSpPr>
          <p:nvPr/>
        </p:nvSpPr>
        <p:spPr>
          <a:xfrm rot="16200000">
            <a:off x="7409339" y="878338"/>
            <a:ext cx="1803148" cy="32963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1800" dirty="0">
                <a:solidFill>
                  <a:srgbClr val="000000"/>
                </a:solidFill>
                <a:latin typeface="Bahnschrift SemiLight SemiConde" panose="020B0502040204020203" pitchFamily="34" charset="0"/>
              </a:rPr>
              <a:t>Yule walker</a:t>
            </a:r>
            <a:endParaRPr lang="en-GB" sz="1100" dirty="0">
              <a:solidFill>
                <a:srgbClr val="000000"/>
              </a:solidFill>
              <a:latin typeface="Bahnschrift SemiLight SemiConde" panose="020B0502040204020203" pitchFamily="34" charset="0"/>
            </a:endParaRPr>
          </a:p>
        </p:txBody>
      </p:sp>
      <p:sp>
        <p:nvSpPr>
          <p:cNvPr id="8" name="Sottotitolo 2">
            <a:extLst>
              <a:ext uri="{FF2B5EF4-FFF2-40B4-BE49-F238E27FC236}">
                <a16:creationId xmlns:a16="http://schemas.microsoft.com/office/drawing/2014/main" id="{30EE7C4B-241E-8053-DE29-752C5530998C}"/>
              </a:ext>
            </a:extLst>
          </p:cNvPr>
          <p:cNvSpPr txBox="1">
            <a:spLocks/>
          </p:cNvSpPr>
          <p:nvPr/>
        </p:nvSpPr>
        <p:spPr>
          <a:xfrm>
            <a:off x="8248674" y="46180"/>
            <a:ext cx="1803148" cy="32963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1800" dirty="0">
                <a:solidFill>
                  <a:srgbClr val="000000"/>
                </a:solidFill>
                <a:latin typeface="Bahnschrift SemiLight SemiConde" panose="020B0502040204020203" pitchFamily="34" charset="0"/>
              </a:rPr>
              <a:t>Standardized</a:t>
            </a:r>
            <a:endParaRPr lang="en-GB" sz="1100" dirty="0">
              <a:solidFill>
                <a:srgbClr val="000000"/>
              </a:solidFill>
              <a:latin typeface="Bahnschrift SemiLight SemiConde" panose="020B0502040204020203" pitchFamily="34" charset="0"/>
            </a:endParaRPr>
          </a:p>
        </p:txBody>
      </p:sp>
      <p:sp>
        <p:nvSpPr>
          <p:cNvPr id="10" name="Sottotitolo 2">
            <a:extLst>
              <a:ext uri="{FF2B5EF4-FFF2-40B4-BE49-F238E27FC236}">
                <a16:creationId xmlns:a16="http://schemas.microsoft.com/office/drawing/2014/main" id="{75120FCD-DA95-B840-65DF-6AA9C51E4CCD}"/>
              </a:ext>
            </a:extLst>
          </p:cNvPr>
          <p:cNvSpPr txBox="1">
            <a:spLocks/>
          </p:cNvSpPr>
          <p:nvPr/>
        </p:nvSpPr>
        <p:spPr>
          <a:xfrm>
            <a:off x="10087219" y="62599"/>
            <a:ext cx="1803148" cy="32963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1800" dirty="0">
                <a:solidFill>
                  <a:srgbClr val="000000"/>
                </a:solidFill>
                <a:latin typeface="Bahnschrift SemiLight SemiConde" panose="020B0502040204020203" pitchFamily="34" charset="0"/>
              </a:rPr>
              <a:t>Normalized</a:t>
            </a:r>
            <a:endParaRPr lang="en-GB" sz="1100" dirty="0">
              <a:solidFill>
                <a:srgbClr val="000000"/>
              </a:solidFill>
              <a:latin typeface="Bahnschrift SemiLight SemiConde" panose="020B0502040204020203" pitchFamily="34" charset="0"/>
            </a:endParaRPr>
          </a:p>
        </p:txBody>
      </p:sp>
    </p:spTree>
    <p:extLst>
      <p:ext uri="{BB962C8B-B14F-4D97-AF65-F5344CB8AC3E}">
        <p14:creationId xmlns:p14="http://schemas.microsoft.com/office/powerpoint/2010/main" val="2023682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magine 28">
            <a:extLst>
              <a:ext uri="{FF2B5EF4-FFF2-40B4-BE49-F238E27FC236}">
                <a16:creationId xmlns:a16="http://schemas.microsoft.com/office/drawing/2014/main" id="{4D90A4C8-1DB2-4DED-3499-B0C90E0C666F}"/>
              </a:ext>
            </a:extLst>
          </p:cNvPr>
          <p:cNvPicPr>
            <a:picLocks noChangeAspect="1"/>
          </p:cNvPicPr>
          <p:nvPr/>
        </p:nvPicPr>
        <p:blipFill>
          <a:blip r:embed="rId3"/>
          <a:stretch>
            <a:fillRect/>
          </a:stretch>
        </p:blipFill>
        <p:spPr>
          <a:xfrm rot="5400000">
            <a:off x="5505913" y="1683894"/>
            <a:ext cx="2314610" cy="2350089"/>
          </a:xfrm>
          <a:prstGeom prst="rect">
            <a:avLst/>
          </a:prstGeom>
        </p:spPr>
      </p:pic>
      <p:pic>
        <p:nvPicPr>
          <p:cNvPr id="9" name="Immagine 8" descr="Immagine che contiene testo&#10;&#10;Descrizione generata automaticamente">
            <a:extLst>
              <a:ext uri="{FF2B5EF4-FFF2-40B4-BE49-F238E27FC236}">
                <a16:creationId xmlns:a16="http://schemas.microsoft.com/office/drawing/2014/main" id="{2F5B91B4-2F4D-AE89-AF48-F9321B705149}"/>
              </a:ext>
            </a:extLst>
          </p:cNvPr>
          <p:cNvPicPr>
            <a:picLocks noChangeAspect="1"/>
          </p:cNvPicPr>
          <p:nvPr/>
        </p:nvPicPr>
        <p:blipFill rotWithShape="1">
          <a:blip r:embed="rId4"/>
          <a:srcRect r="74698"/>
          <a:stretch/>
        </p:blipFill>
        <p:spPr>
          <a:xfrm>
            <a:off x="225306" y="242406"/>
            <a:ext cx="632077" cy="747482"/>
          </a:xfrm>
          <a:prstGeom prst="rect">
            <a:avLst/>
          </a:prstGeom>
        </p:spPr>
      </p:pic>
      <p:sp>
        <p:nvSpPr>
          <p:cNvPr id="44034" name="Rectangle 2">
            <a:extLst>
              <a:ext uri="{FF2B5EF4-FFF2-40B4-BE49-F238E27FC236}">
                <a16:creationId xmlns:a16="http://schemas.microsoft.com/office/drawing/2014/main" id="{36FCF36D-2BC9-34AF-7241-2AF95DF0D4B2}"/>
              </a:ext>
            </a:extLst>
          </p:cNvPr>
          <p:cNvSpPr>
            <a:spLocks noGrp="1" noChangeArrowheads="1"/>
          </p:cNvSpPr>
          <p:nvPr>
            <p:ph type="title"/>
          </p:nvPr>
        </p:nvSpPr>
        <p:spPr>
          <a:xfrm>
            <a:off x="1048070" y="281784"/>
            <a:ext cx="9677304" cy="668726"/>
          </a:xfrm>
        </p:spPr>
        <p:txBody>
          <a:bodyPr/>
          <a:lstStyle/>
          <a:p>
            <a:r>
              <a:rPr lang="it-IT" altLang="it-IT" sz="3600" b="0" dirty="0">
                <a:latin typeface="Bahnschrift SemiBold SemiConden" panose="020B0502040204020203" pitchFamily="34" charset="0"/>
              </a:rPr>
              <a:t>Method 2: </a:t>
            </a:r>
            <a:r>
              <a:rPr lang="it-IT" altLang="it-IT" sz="3600" b="0" dirty="0" err="1">
                <a:latin typeface="Bahnschrift SemiBold SemiConden" panose="020B0502040204020203" pitchFamily="34" charset="0"/>
              </a:rPr>
              <a:t>Attention</a:t>
            </a:r>
            <a:r>
              <a:rPr lang="it-IT" altLang="it-IT" sz="3600" b="0" dirty="0">
                <a:latin typeface="Bahnschrift SemiBold SemiConden" panose="020B0502040204020203" pitchFamily="34" charset="0"/>
              </a:rPr>
              <a:t> </a:t>
            </a:r>
            <a:r>
              <a:rPr lang="it-IT" altLang="it-IT" sz="3600" b="0" dirty="0" err="1">
                <a:latin typeface="Bahnschrift SemiBold SemiConden" panose="020B0502040204020203" pitchFamily="34" charset="0"/>
              </a:rPr>
              <a:t>matrices</a:t>
            </a:r>
            <a:r>
              <a:rPr lang="it-IT" altLang="it-IT" sz="3600" b="0" dirty="0">
                <a:latin typeface="Bahnschrift SemiBold SemiConden" panose="020B0502040204020203" pitchFamily="34" charset="0"/>
              </a:rPr>
              <a:t> </a:t>
            </a:r>
            <a:r>
              <a:rPr lang="it-IT" altLang="it-IT" sz="3600" b="0" dirty="0" err="1">
                <a:latin typeface="Bahnschrift SemiBold SemiConden" panose="020B0502040204020203" pitchFamily="34" charset="0"/>
              </a:rPr>
              <a:t>as</a:t>
            </a:r>
            <a:r>
              <a:rPr lang="it-IT" altLang="it-IT" sz="3600" b="0" dirty="0">
                <a:latin typeface="Bahnschrift SemiBold SemiConden" panose="020B0502040204020203" pitchFamily="34" charset="0"/>
              </a:rPr>
              <a:t> </a:t>
            </a:r>
            <a:r>
              <a:rPr lang="it-IT" altLang="it-IT" sz="3600" b="0" dirty="0" err="1">
                <a:latin typeface="Bahnschrift SemiBold SemiConden" panose="020B0502040204020203" pitchFamily="34" charset="0"/>
              </a:rPr>
              <a:t>causality</a:t>
            </a:r>
            <a:r>
              <a:rPr lang="it-IT" altLang="it-IT" sz="3600" b="0" dirty="0">
                <a:latin typeface="Bahnschrift SemiBold SemiConden" panose="020B0502040204020203" pitchFamily="34" charset="0"/>
              </a:rPr>
              <a:t> </a:t>
            </a:r>
            <a:r>
              <a:rPr lang="it-IT" altLang="it-IT" sz="3600" b="0" dirty="0" err="1">
                <a:latin typeface="Bahnschrift SemiBold SemiConden" panose="020B0502040204020203" pitchFamily="34" charset="0"/>
              </a:rPr>
              <a:t>measure</a:t>
            </a:r>
            <a:endParaRPr lang="it-IT" altLang="it-IT" sz="3600" b="0" dirty="0">
              <a:latin typeface="Bahnschrift SemiBold SemiConden" panose="020B0502040204020203" pitchFamily="34" charset="0"/>
            </a:endParaRPr>
          </a:p>
        </p:txBody>
      </p:sp>
      <p:pic>
        <p:nvPicPr>
          <p:cNvPr id="5" name="Picture 2">
            <a:extLst>
              <a:ext uri="{FF2B5EF4-FFF2-40B4-BE49-F238E27FC236}">
                <a16:creationId xmlns:a16="http://schemas.microsoft.com/office/drawing/2014/main" id="{5C9D8C8D-AB94-A481-48FB-BEBCB87B77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571261" y="1583479"/>
            <a:ext cx="2564227" cy="193504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nettore 2 10">
            <a:extLst>
              <a:ext uri="{FF2B5EF4-FFF2-40B4-BE49-F238E27FC236}">
                <a16:creationId xmlns:a16="http://schemas.microsoft.com/office/drawing/2014/main" id="{FE185CA7-B324-73C7-9497-5CE2AEE7D92C}"/>
              </a:ext>
            </a:extLst>
          </p:cNvPr>
          <p:cNvCxnSpPr>
            <a:cxnSpLocks/>
          </p:cNvCxnSpPr>
          <p:nvPr/>
        </p:nvCxnSpPr>
        <p:spPr>
          <a:xfrm>
            <a:off x="4456713" y="2423142"/>
            <a:ext cx="850764" cy="0"/>
          </a:xfrm>
          <a:prstGeom prst="straightConnector1">
            <a:avLst/>
          </a:prstGeom>
          <a:noFill/>
          <a:ln w="57150" cap="flat" cmpd="sng" algn="ctr">
            <a:solidFill>
              <a:schemeClr val="tx1"/>
            </a:solidFill>
            <a:prstDash val="solid"/>
            <a:miter lim="800000"/>
            <a:tailEnd type="triangle"/>
          </a:ln>
          <a:effectLst/>
        </p:spPr>
      </p:cxnSp>
      <p:cxnSp>
        <p:nvCxnSpPr>
          <p:cNvPr id="13" name="Connettore 2 12">
            <a:extLst>
              <a:ext uri="{FF2B5EF4-FFF2-40B4-BE49-F238E27FC236}">
                <a16:creationId xmlns:a16="http://schemas.microsoft.com/office/drawing/2014/main" id="{23F0F62E-9AF5-31EB-A56C-89C7F868443B}"/>
              </a:ext>
            </a:extLst>
          </p:cNvPr>
          <p:cNvCxnSpPr>
            <a:cxnSpLocks/>
          </p:cNvCxnSpPr>
          <p:nvPr/>
        </p:nvCxnSpPr>
        <p:spPr>
          <a:xfrm>
            <a:off x="8046096" y="2452545"/>
            <a:ext cx="819757" cy="0"/>
          </a:xfrm>
          <a:prstGeom prst="straightConnector1">
            <a:avLst/>
          </a:prstGeom>
          <a:noFill/>
          <a:ln w="57150" cap="flat" cmpd="sng" algn="ctr">
            <a:solidFill>
              <a:schemeClr val="tx1"/>
            </a:solidFill>
            <a:prstDash val="solid"/>
            <a:miter lim="800000"/>
            <a:tailEnd type="triangle"/>
          </a:ln>
          <a:effectLst/>
        </p:spPr>
      </p:cxnSp>
      <p:pic>
        <p:nvPicPr>
          <p:cNvPr id="16" name="Picture 2" descr="EEG AND BRAINWAVES - BRIGHT BRAIN CENTRE - LONDON'S EEG, NEUROFEEDBACK AND  BRAIN STIMULATION CENTRE">
            <a:extLst>
              <a:ext uri="{FF2B5EF4-FFF2-40B4-BE49-F238E27FC236}">
                <a16:creationId xmlns:a16="http://schemas.microsoft.com/office/drawing/2014/main" id="{A8EB03E0-DCCA-48D6-0BF4-E0C28A2B0CD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0070" t="24711" r="8963" b="40863"/>
          <a:stretch/>
        </p:blipFill>
        <p:spPr bwMode="auto">
          <a:xfrm>
            <a:off x="9174307" y="1963417"/>
            <a:ext cx="1386837" cy="1009745"/>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uppo 25">
            <a:extLst>
              <a:ext uri="{FF2B5EF4-FFF2-40B4-BE49-F238E27FC236}">
                <a16:creationId xmlns:a16="http://schemas.microsoft.com/office/drawing/2014/main" id="{719427A6-2679-8F48-117D-48D654A1349E}"/>
              </a:ext>
            </a:extLst>
          </p:cNvPr>
          <p:cNvGrpSpPr/>
          <p:nvPr/>
        </p:nvGrpSpPr>
        <p:grpSpPr>
          <a:xfrm>
            <a:off x="2175686" y="4127757"/>
            <a:ext cx="5415279" cy="2080843"/>
            <a:chOff x="2146786" y="3227662"/>
            <a:chExt cx="5415279" cy="2080843"/>
          </a:xfrm>
        </p:grpSpPr>
        <p:cxnSp>
          <p:nvCxnSpPr>
            <p:cNvPr id="17" name="Connettore 2 16">
              <a:extLst>
                <a:ext uri="{FF2B5EF4-FFF2-40B4-BE49-F238E27FC236}">
                  <a16:creationId xmlns:a16="http://schemas.microsoft.com/office/drawing/2014/main" id="{BBCF1FEC-6F78-2C44-B0DC-86E50BC068B0}"/>
                </a:ext>
              </a:extLst>
            </p:cNvPr>
            <p:cNvCxnSpPr>
              <a:cxnSpLocks/>
            </p:cNvCxnSpPr>
            <p:nvPr/>
          </p:nvCxnSpPr>
          <p:spPr>
            <a:xfrm>
              <a:off x="6602263" y="3227662"/>
              <a:ext cx="0" cy="439387"/>
            </a:xfrm>
            <a:prstGeom prst="straightConnector1">
              <a:avLst/>
            </a:prstGeom>
            <a:noFill/>
            <a:ln w="57150" cap="flat" cmpd="sng" algn="ctr">
              <a:solidFill>
                <a:schemeClr val="tx1"/>
              </a:solidFill>
              <a:prstDash val="solid"/>
              <a:miter lim="800000"/>
              <a:tailEnd type="triangle"/>
            </a:ln>
            <a:effectLst/>
          </p:spPr>
        </p:cxnSp>
        <p:cxnSp>
          <p:nvCxnSpPr>
            <p:cNvPr id="25" name="Connettore 2 24">
              <a:extLst>
                <a:ext uri="{FF2B5EF4-FFF2-40B4-BE49-F238E27FC236}">
                  <a16:creationId xmlns:a16="http://schemas.microsoft.com/office/drawing/2014/main" id="{B84BBD5A-884F-FAFC-3C42-5617BE2080D4}"/>
                </a:ext>
              </a:extLst>
            </p:cNvPr>
            <p:cNvCxnSpPr>
              <a:cxnSpLocks/>
            </p:cNvCxnSpPr>
            <p:nvPr/>
          </p:nvCxnSpPr>
          <p:spPr>
            <a:xfrm flipH="1">
              <a:off x="4066391" y="4342459"/>
              <a:ext cx="1707384" cy="0"/>
            </a:xfrm>
            <a:prstGeom prst="straightConnector1">
              <a:avLst/>
            </a:prstGeom>
            <a:noFill/>
            <a:ln w="57150" cap="flat" cmpd="sng" algn="ctr">
              <a:solidFill>
                <a:schemeClr val="tx1"/>
              </a:solidFill>
              <a:prstDash val="solid"/>
              <a:miter lim="800000"/>
              <a:tailEnd type="triangle"/>
            </a:ln>
            <a:effectLst/>
          </p:spPr>
        </p:cxnSp>
        <p:pic>
          <p:nvPicPr>
            <p:cNvPr id="28" name="Immagine 27">
              <a:extLst>
                <a:ext uri="{FF2B5EF4-FFF2-40B4-BE49-F238E27FC236}">
                  <a16:creationId xmlns:a16="http://schemas.microsoft.com/office/drawing/2014/main" id="{0BBCF928-BED3-0044-B701-B2C4902EF75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bwMode="auto">
            <a:xfrm>
              <a:off x="2146786" y="3623825"/>
              <a:ext cx="1919605" cy="1437267"/>
            </a:xfrm>
            <a:prstGeom prst="rect">
              <a:avLst/>
            </a:prstGeom>
            <a:noFill/>
            <a:ln>
              <a:noFill/>
            </a:ln>
          </p:spPr>
        </p:pic>
        <p:pic>
          <p:nvPicPr>
            <p:cNvPr id="8" name="Immagine 7">
              <a:extLst>
                <a:ext uri="{FF2B5EF4-FFF2-40B4-BE49-F238E27FC236}">
                  <a16:creationId xmlns:a16="http://schemas.microsoft.com/office/drawing/2014/main" id="{A2DE5B0D-B06F-DBB8-E182-46CC86920972}"/>
                </a:ext>
              </a:extLst>
            </p:cNvPr>
            <p:cNvPicPr>
              <a:picLocks noChangeAspect="1"/>
            </p:cNvPicPr>
            <p:nvPr/>
          </p:nvPicPr>
          <p:blipFill>
            <a:blip r:embed="rId8"/>
            <a:stretch>
              <a:fillRect/>
            </a:stretch>
          </p:blipFill>
          <p:spPr>
            <a:xfrm>
              <a:off x="6052969" y="3810916"/>
              <a:ext cx="1098588" cy="1114283"/>
            </a:xfrm>
            <a:prstGeom prst="rect">
              <a:avLst/>
            </a:prstGeom>
          </p:spPr>
        </p:pic>
        <p:sp>
          <p:nvSpPr>
            <p:cNvPr id="19" name="CasellaDiTesto 18">
              <a:extLst>
                <a:ext uri="{FF2B5EF4-FFF2-40B4-BE49-F238E27FC236}">
                  <a16:creationId xmlns:a16="http://schemas.microsoft.com/office/drawing/2014/main" id="{2E8ECAE5-9688-7BB4-9A00-231E37298CA6}"/>
                </a:ext>
              </a:extLst>
            </p:cNvPr>
            <p:cNvSpPr txBox="1"/>
            <p:nvPr/>
          </p:nvSpPr>
          <p:spPr>
            <a:xfrm>
              <a:off x="5642460" y="4854415"/>
              <a:ext cx="1919605" cy="409984"/>
            </a:xfrm>
            <a:prstGeom prst="rect">
              <a:avLst/>
            </a:prstGeom>
            <a:noFill/>
          </p:spPr>
          <p:txBody>
            <a:bodyPr wrap="square" rtlCol="0">
              <a:spAutoFit/>
            </a:bodyPr>
            <a:lstStyle/>
            <a:p>
              <a:pPr marR="0" lvl="0" algn="ctr" defTabSz="914400" rtl="0" eaLnBrk="1" fontAlgn="auto" latinLnBrk="0" hangingPunct="1">
                <a:lnSpc>
                  <a:spcPct val="130000"/>
                </a:lnSpc>
                <a:spcBef>
                  <a:spcPts val="0"/>
                </a:spcBef>
                <a:spcAft>
                  <a:spcPts val="0"/>
                </a:spcAft>
                <a:buClrTx/>
                <a:buSzTx/>
                <a:tabLst/>
                <a:defRPr/>
              </a:pPr>
              <a:r>
                <a:rPr lang="en-GB" dirty="0">
                  <a:solidFill>
                    <a:srgbClr val="000000"/>
                  </a:solidFill>
                  <a:latin typeface="Bahnschrift SemiLight SemiConde" panose="020B0502040204020203" pitchFamily="34" charset="0"/>
                  <a:ea typeface="ＭＳ Ｐゴシック"/>
                </a:rPr>
                <a:t>Attention matrix</a:t>
              </a:r>
              <a:endParaRPr kumimoji="0" lang="it-IT"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endParaRPr>
            </a:p>
          </p:txBody>
        </p:sp>
        <p:sp>
          <p:nvSpPr>
            <p:cNvPr id="20" name="CasellaDiTesto 19">
              <a:extLst>
                <a:ext uri="{FF2B5EF4-FFF2-40B4-BE49-F238E27FC236}">
                  <a16:creationId xmlns:a16="http://schemas.microsoft.com/office/drawing/2014/main" id="{B473E3FB-891E-6E35-3209-3A0E19654C1D}"/>
                </a:ext>
              </a:extLst>
            </p:cNvPr>
            <p:cNvSpPr txBox="1"/>
            <p:nvPr/>
          </p:nvSpPr>
          <p:spPr>
            <a:xfrm>
              <a:off x="4066391" y="3930276"/>
              <a:ext cx="1919605" cy="374654"/>
            </a:xfrm>
            <a:prstGeom prst="rect">
              <a:avLst/>
            </a:prstGeom>
            <a:noFill/>
          </p:spPr>
          <p:txBody>
            <a:bodyPr wrap="square" rtlCol="0">
              <a:spAutoFit/>
            </a:bodyPr>
            <a:lstStyle/>
            <a:p>
              <a:pPr marR="0" lvl="0" algn="ctr" defTabSz="914400" rtl="0" eaLnBrk="1" fontAlgn="auto" latinLnBrk="0" hangingPunct="1">
                <a:lnSpc>
                  <a:spcPct val="130000"/>
                </a:lnSpc>
                <a:spcBef>
                  <a:spcPts val="0"/>
                </a:spcBef>
                <a:spcAft>
                  <a:spcPts val="0"/>
                </a:spcAft>
                <a:buClrTx/>
                <a:buSzTx/>
                <a:tabLst/>
                <a:defRPr/>
              </a:pPr>
              <a:r>
                <a:rPr lang="en-GB" sz="1600" dirty="0">
                  <a:solidFill>
                    <a:srgbClr val="000000"/>
                  </a:solidFill>
                  <a:latin typeface="Bahnschrift SemiLight SemiConde" panose="020B0502040204020203" pitchFamily="34" charset="0"/>
                  <a:ea typeface="ＭＳ Ｐゴシック"/>
                </a:rPr>
                <a:t>aggregations</a:t>
              </a:r>
              <a:endParaRPr kumimoji="0" lang="it-IT" sz="16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endParaRPr>
            </a:p>
          </p:txBody>
        </p:sp>
        <p:sp>
          <p:nvSpPr>
            <p:cNvPr id="22" name="CasellaDiTesto 21">
              <a:extLst>
                <a:ext uri="{FF2B5EF4-FFF2-40B4-BE49-F238E27FC236}">
                  <a16:creationId xmlns:a16="http://schemas.microsoft.com/office/drawing/2014/main" id="{B2710A30-DD59-61CC-293F-FDD6ADF3C09F}"/>
                </a:ext>
              </a:extLst>
            </p:cNvPr>
            <p:cNvSpPr txBox="1"/>
            <p:nvPr/>
          </p:nvSpPr>
          <p:spPr>
            <a:xfrm>
              <a:off x="2146786" y="4898521"/>
              <a:ext cx="1919605" cy="409984"/>
            </a:xfrm>
            <a:prstGeom prst="rect">
              <a:avLst/>
            </a:prstGeom>
            <a:noFill/>
          </p:spPr>
          <p:txBody>
            <a:bodyPr wrap="square" rtlCol="0">
              <a:spAutoFit/>
            </a:bodyPr>
            <a:lstStyle/>
            <a:p>
              <a:pPr marR="0" lvl="0" algn="ctr" defTabSz="914400" rtl="0" eaLnBrk="1" fontAlgn="auto" latinLnBrk="0" hangingPunct="1">
                <a:lnSpc>
                  <a:spcPct val="130000"/>
                </a:lnSpc>
                <a:spcBef>
                  <a:spcPts val="0"/>
                </a:spcBef>
                <a:spcAft>
                  <a:spcPts val="0"/>
                </a:spcAft>
                <a:buClrTx/>
                <a:buSzTx/>
                <a:tabLst/>
                <a:defRPr/>
              </a:pPr>
              <a:r>
                <a:rPr lang="en-GB" dirty="0">
                  <a:solidFill>
                    <a:srgbClr val="000000"/>
                  </a:solidFill>
                  <a:latin typeface="Bahnschrift SemiLight SemiConde" panose="020B0502040204020203" pitchFamily="34" charset="0"/>
                  <a:ea typeface="ＭＳ Ｐゴシック"/>
                </a:rPr>
                <a:t>Causality matrix</a:t>
              </a:r>
              <a:endParaRPr kumimoji="0" lang="it-IT"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endParaRPr>
            </a:p>
          </p:txBody>
        </p:sp>
      </p:grpSp>
      <p:sp>
        <p:nvSpPr>
          <p:cNvPr id="23" name="CasellaDiTesto 22">
            <a:extLst>
              <a:ext uri="{FF2B5EF4-FFF2-40B4-BE49-F238E27FC236}">
                <a16:creationId xmlns:a16="http://schemas.microsoft.com/office/drawing/2014/main" id="{F2B5C1DA-5D09-996F-15F0-84DAEB791517}"/>
              </a:ext>
            </a:extLst>
          </p:cNvPr>
          <p:cNvSpPr txBox="1"/>
          <p:nvPr/>
        </p:nvSpPr>
        <p:spPr>
          <a:xfrm>
            <a:off x="8907922" y="1521160"/>
            <a:ext cx="1919605" cy="409984"/>
          </a:xfrm>
          <a:prstGeom prst="rect">
            <a:avLst/>
          </a:prstGeom>
          <a:noFill/>
        </p:spPr>
        <p:txBody>
          <a:bodyPr wrap="square" rtlCol="0">
            <a:spAutoFit/>
          </a:bodyPr>
          <a:lstStyle/>
          <a:p>
            <a:pPr marR="0" lvl="0" algn="ctr" defTabSz="914400" rtl="0" eaLnBrk="1" fontAlgn="auto" latinLnBrk="0" hangingPunct="1">
              <a:lnSpc>
                <a:spcPct val="130000"/>
              </a:lnSpc>
              <a:spcBef>
                <a:spcPts val="0"/>
              </a:spcBef>
              <a:spcAft>
                <a:spcPts val="0"/>
              </a:spcAft>
              <a:buClrTx/>
              <a:buSzTx/>
              <a:tabLst/>
              <a:defRPr/>
            </a:pPr>
            <a:r>
              <a:rPr kumimoji="0" lang="en-GB"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Forecasted EEG</a:t>
            </a:r>
            <a:endParaRPr kumimoji="0" lang="it-IT"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endParaRPr>
          </a:p>
        </p:txBody>
      </p:sp>
      <p:pic>
        <p:nvPicPr>
          <p:cNvPr id="2" name="Picture 2" descr="EEG AND BRAINWAVES - BRIGHT BRAIN CENTRE - LONDON'S EEG, NEUROFEEDBACK AND  BRAIN STIMULATION CENTRE">
            <a:extLst>
              <a:ext uri="{FF2B5EF4-FFF2-40B4-BE49-F238E27FC236}">
                <a16:creationId xmlns:a16="http://schemas.microsoft.com/office/drawing/2014/main" id="{56738496-8230-A93D-F5FF-5E8DDD952CD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0070" t="24711" r="8963" b="40863"/>
          <a:stretch/>
        </p:blipFill>
        <p:spPr bwMode="auto">
          <a:xfrm>
            <a:off x="3343321" y="2088779"/>
            <a:ext cx="918464" cy="668726"/>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Connettore curvo 32">
            <a:extLst>
              <a:ext uri="{FF2B5EF4-FFF2-40B4-BE49-F238E27FC236}">
                <a16:creationId xmlns:a16="http://schemas.microsoft.com/office/drawing/2014/main" id="{BBDA4764-83A3-E9AA-7AAD-C800D4601148}"/>
              </a:ext>
            </a:extLst>
          </p:cNvPr>
          <p:cNvCxnSpPr/>
          <p:nvPr/>
        </p:nvCxnSpPr>
        <p:spPr bwMode="auto">
          <a:xfrm>
            <a:off x="1474870" y="1784722"/>
            <a:ext cx="1755916" cy="440484"/>
          </a:xfrm>
          <a:prstGeom prst="curvedConnector3">
            <a:avLst>
              <a:gd name="adj1" fmla="val 49457"/>
            </a:avLst>
          </a:prstGeom>
          <a:noFill/>
          <a:ln w="28575" cap="flat" cmpd="sng" algn="ctr">
            <a:solidFill>
              <a:srgbClr val="002060"/>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38" name="Connettore curvo 37">
            <a:extLst>
              <a:ext uri="{FF2B5EF4-FFF2-40B4-BE49-F238E27FC236}">
                <a16:creationId xmlns:a16="http://schemas.microsoft.com/office/drawing/2014/main" id="{A90166AA-1A19-ED75-7D35-0BDEF49EF63C}"/>
              </a:ext>
            </a:extLst>
          </p:cNvPr>
          <p:cNvCxnSpPr/>
          <p:nvPr/>
        </p:nvCxnSpPr>
        <p:spPr bwMode="auto">
          <a:xfrm rot="16200000" flipH="1">
            <a:off x="2494317" y="1814534"/>
            <a:ext cx="766278" cy="706657"/>
          </a:xfrm>
          <a:prstGeom prst="curvedConnector3">
            <a:avLst>
              <a:gd name="adj1" fmla="val 102207"/>
            </a:avLst>
          </a:prstGeom>
          <a:noFill/>
          <a:ln w="28575" cap="flat" cmpd="sng" algn="ctr">
            <a:solidFill>
              <a:srgbClr val="C00000"/>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3" name="CasellaDiTesto 2">
            <a:extLst>
              <a:ext uri="{FF2B5EF4-FFF2-40B4-BE49-F238E27FC236}">
                <a16:creationId xmlns:a16="http://schemas.microsoft.com/office/drawing/2014/main" id="{60EF4DF7-3F57-C62C-C7EA-4820492A4C53}"/>
              </a:ext>
            </a:extLst>
          </p:cNvPr>
          <p:cNvSpPr txBox="1"/>
          <p:nvPr/>
        </p:nvSpPr>
        <p:spPr>
          <a:xfrm>
            <a:off x="3233773" y="1668176"/>
            <a:ext cx="1108182" cy="409984"/>
          </a:xfrm>
          <a:prstGeom prst="rect">
            <a:avLst/>
          </a:prstGeom>
          <a:noFill/>
        </p:spPr>
        <p:txBody>
          <a:bodyPr wrap="square" rtlCol="0">
            <a:spAutoFit/>
          </a:bodyPr>
          <a:lstStyle/>
          <a:p>
            <a:pPr marR="0" lvl="0" algn="ctr" defTabSz="914400" rtl="0" eaLnBrk="1" fontAlgn="auto" latinLnBrk="0" hangingPunct="1">
              <a:lnSpc>
                <a:spcPct val="130000"/>
              </a:lnSpc>
              <a:spcBef>
                <a:spcPts val="0"/>
              </a:spcBef>
              <a:spcAft>
                <a:spcPts val="0"/>
              </a:spcAft>
              <a:buClrTx/>
              <a:buSzTx/>
              <a:tabLst/>
              <a:defRPr/>
            </a:pPr>
            <a:r>
              <a:rPr kumimoji="0" lang="en-GB"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Input EEG</a:t>
            </a:r>
            <a:endParaRPr kumimoji="0" lang="it-IT"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endParaRPr>
          </a:p>
        </p:txBody>
      </p:sp>
      <p:sp>
        <p:nvSpPr>
          <p:cNvPr id="4" name="CasellaDiTesto 3">
            <a:extLst>
              <a:ext uri="{FF2B5EF4-FFF2-40B4-BE49-F238E27FC236}">
                <a16:creationId xmlns:a16="http://schemas.microsoft.com/office/drawing/2014/main" id="{91F70220-ED8A-F978-0B5C-9711DF75B561}"/>
              </a:ext>
            </a:extLst>
          </p:cNvPr>
          <p:cNvSpPr txBox="1"/>
          <p:nvPr/>
        </p:nvSpPr>
        <p:spPr>
          <a:xfrm>
            <a:off x="5671360" y="1378487"/>
            <a:ext cx="1919605" cy="409984"/>
          </a:xfrm>
          <a:prstGeom prst="rect">
            <a:avLst/>
          </a:prstGeom>
          <a:noFill/>
        </p:spPr>
        <p:txBody>
          <a:bodyPr wrap="square" rtlCol="0">
            <a:spAutoFit/>
          </a:bodyPr>
          <a:lstStyle/>
          <a:p>
            <a:pPr marR="0" lvl="0" algn="ctr" defTabSz="914400" rtl="0" eaLnBrk="1" fontAlgn="auto" latinLnBrk="0" hangingPunct="1">
              <a:lnSpc>
                <a:spcPct val="130000"/>
              </a:lnSpc>
              <a:spcBef>
                <a:spcPts val="0"/>
              </a:spcBef>
              <a:spcAft>
                <a:spcPts val="0"/>
              </a:spcAft>
              <a:buClrTx/>
              <a:buSzTx/>
              <a:tabLst/>
              <a:defRPr/>
            </a:pPr>
            <a:r>
              <a:rPr kumimoji="0" lang="en-GB" b="0" i="0" u="none" strike="noStrike" kern="1200" cap="none" spc="0" normalizeH="0" baseline="0" noProof="0" dirty="0" err="1">
                <a:ln>
                  <a:noFill/>
                </a:ln>
                <a:solidFill>
                  <a:srgbClr val="000000"/>
                </a:solidFill>
                <a:effectLst/>
                <a:uLnTx/>
                <a:uFillTx/>
                <a:latin typeface="Bahnschrift SemiLight SemiConde" panose="020B0502040204020203" pitchFamily="34" charset="0"/>
                <a:ea typeface="ＭＳ Ｐゴシック"/>
              </a:rPr>
              <a:t>Spacetimeformer</a:t>
            </a:r>
            <a:endParaRPr kumimoji="0" lang="it-IT"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endParaRPr>
          </a:p>
        </p:txBody>
      </p:sp>
    </p:spTree>
    <p:extLst>
      <p:ext uri="{BB962C8B-B14F-4D97-AF65-F5344CB8AC3E}">
        <p14:creationId xmlns:p14="http://schemas.microsoft.com/office/powerpoint/2010/main" val="522813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9464C7D2-07AA-0460-CACD-6D5F5D230CF4}"/>
              </a:ext>
            </a:extLst>
          </p:cNvPr>
          <p:cNvPicPr>
            <a:picLocks noChangeAspect="1"/>
          </p:cNvPicPr>
          <p:nvPr/>
        </p:nvPicPr>
        <p:blipFill>
          <a:blip r:embed="rId3"/>
          <a:stretch>
            <a:fillRect/>
          </a:stretch>
        </p:blipFill>
        <p:spPr>
          <a:xfrm rot="5400000">
            <a:off x="8626377" y="-23905"/>
            <a:ext cx="3119076" cy="3166886"/>
          </a:xfrm>
          <a:prstGeom prst="rect">
            <a:avLst/>
          </a:prstGeom>
        </p:spPr>
      </p:pic>
      <p:pic>
        <p:nvPicPr>
          <p:cNvPr id="9" name="Immagine 8" descr="Immagine che contiene testo&#10;&#10;Descrizione generata automaticamente">
            <a:extLst>
              <a:ext uri="{FF2B5EF4-FFF2-40B4-BE49-F238E27FC236}">
                <a16:creationId xmlns:a16="http://schemas.microsoft.com/office/drawing/2014/main" id="{2F5B91B4-2F4D-AE89-AF48-F9321B705149}"/>
              </a:ext>
            </a:extLst>
          </p:cNvPr>
          <p:cNvPicPr>
            <a:picLocks noChangeAspect="1"/>
          </p:cNvPicPr>
          <p:nvPr/>
        </p:nvPicPr>
        <p:blipFill rotWithShape="1">
          <a:blip r:embed="rId4"/>
          <a:srcRect r="74698"/>
          <a:stretch/>
        </p:blipFill>
        <p:spPr>
          <a:xfrm>
            <a:off x="225306" y="242406"/>
            <a:ext cx="632077" cy="747482"/>
          </a:xfrm>
          <a:prstGeom prst="rect">
            <a:avLst/>
          </a:prstGeom>
        </p:spPr>
      </p:pic>
      <p:sp>
        <p:nvSpPr>
          <p:cNvPr id="44034" name="Rectangle 2">
            <a:extLst>
              <a:ext uri="{FF2B5EF4-FFF2-40B4-BE49-F238E27FC236}">
                <a16:creationId xmlns:a16="http://schemas.microsoft.com/office/drawing/2014/main" id="{36FCF36D-2BC9-34AF-7241-2AF95DF0D4B2}"/>
              </a:ext>
            </a:extLst>
          </p:cNvPr>
          <p:cNvSpPr>
            <a:spLocks noGrp="1" noChangeArrowheads="1"/>
          </p:cNvSpPr>
          <p:nvPr>
            <p:ph type="title"/>
          </p:nvPr>
        </p:nvSpPr>
        <p:spPr>
          <a:xfrm>
            <a:off x="1048070" y="281784"/>
            <a:ext cx="9677304" cy="668726"/>
          </a:xfrm>
        </p:spPr>
        <p:txBody>
          <a:bodyPr/>
          <a:lstStyle/>
          <a:p>
            <a:r>
              <a:rPr lang="it-IT" altLang="it-IT" sz="3600" b="0" dirty="0">
                <a:latin typeface="Bahnschrift SemiBold SemiConden" panose="020B0502040204020203" pitchFamily="34" charset="0"/>
              </a:rPr>
              <a:t>Method 2: </a:t>
            </a:r>
            <a:r>
              <a:rPr lang="it-IT" altLang="it-IT" sz="3600" b="0" dirty="0" err="1">
                <a:latin typeface="Bahnschrift SemiBold SemiConden" panose="020B0502040204020203" pitchFamily="34" charset="0"/>
              </a:rPr>
              <a:t>Attention</a:t>
            </a:r>
            <a:r>
              <a:rPr lang="it-IT" altLang="it-IT" sz="3600" b="0" dirty="0">
                <a:latin typeface="Bahnschrift SemiBold SemiConden" panose="020B0502040204020203" pitchFamily="34" charset="0"/>
              </a:rPr>
              <a:t> </a:t>
            </a:r>
            <a:r>
              <a:rPr lang="it-IT" altLang="it-IT" sz="3600" b="0" dirty="0" err="1">
                <a:latin typeface="Bahnschrift SemiBold SemiConden" panose="020B0502040204020203" pitchFamily="34" charset="0"/>
              </a:rPr>
              <a:t>matrices</a:t>
            </a:r>
            <a:endParaRPr lang="it-IT" altLang="it-IT" sz="3600" b="0" dirty="0">
              <a:latin typeface="Bahnschrift SemiBold SemiConden" panose="020B0502040204020203" pitchFamily="34" charset="0"/>
            </a:endParaRPr>
          </a:p>
        </p:txBody>
      </p:sp>
      <p:pic>
        <p:nvPicPr>
          <p:cNvPr id="28" name="Immagine 27">
            <a:extLst>
              <a:ext uri="{FF2B5EF4-FFF2-40B4-BE49-F238E27FC236}">
                <a16:creationId xmlns:a16="http://schemas.microsoft.com/office/drawing/2014/main" id="{0BBCF928-BED3-0044-B701-B2C4902EF752}"/>
              </a:ext>
            </a:extLst>
          </p:cNvPr>
          <p:cNvPicPr>
            <a:picLocks noChangeAspect="1"/>
          </p:cNvPicPr>
          <p:nvPr/>
        </p:nvPicPr>
        <p:blipFill rotWithShape="1">
          <a:blip r:embed="rId5">
            <a:extLst>
              <a:ext uri="{28A0092B-C50C-407E-A947-70E740481C1C}">
                <a14:useLocalDpi xmlns:a14="http://schemas.microsoft.com/office/drawing/2010/main" val="0"/>
              </a:ext>
            </a:extLst>
          </a:blip>
          <a:srcRect r="23217"/>
          <a:stretch/>
        </p:blipFill>
        <p:spPr bwMode="auto">
          <a:xfrm>
            <a:off x="10346284" y="5015563"/>
            <a:ext cx="924340" cy="901350"/>
          </a:xfrm>
          <a:prstGeom prst="rect">
            <a:avLst/>
          </a:prstGeom>
          <a:noFill/>
          <a:ln>
            <a:noFill/>
          </a:ln>
        </p:spPr>
      </p:pic>
      <p:sp>
        <p:nvSpPr>
          <p:cNvPr id="19" name="CasellaDiTesto 18">
            <a:extLst>
              <a:ext uri="{FF2B5EF4-FFF2-40B4-BE49-F238E27FC236}">
                <a16:creationId xmlns:a16="http://schemas.microsoft.com/office/drawing/2014/main" id="{2E8ECAE5-9688-7BB4-9A00-231E37298CA6}"/>
              </a:ext>
            </a:extLst>
          </p:cNvPr>
          <p:cNvSpPr txBox="1"/>
          <p:nvPr/>
        </p:nvSpPr>
        <p:spPr>
          <a:xfrm>
            <a:off x="9486904" y="4208160"/>
            <a:ext cx="1919605" cy="409984"/>
          </a:xfrm>
          <a:prstGeom prst="rect">
            <a:avLst/>
          </a:prstGeom>
          <a:noFill/>
        </p:spPr>
        <p:txBody>
          <a:bodyPr wrap="square" rtlCol="0">
            <a:spAutoFit/>
          </a:bodyPr>
          <a:lstStyle/>
          <a:p>
            <a:pPr marR="0" lvl="0" algn="ctr" defTabSz="914400" rtl="0" eaLnBrk="1" fontAlgn="auto" latinLnBrk="0" hangingPunct="1">
              <a:lnSpc>
                <a:spcPct val="130000"/>
              </a:lnSpc>
              <a:spcBef>
                <a:spcPts val="0"/>
              </a:spcBef>
              <a:spcAft>
                <a:spcPts val="0"/>
              </a:spcAft>
              <a:buClrTx/>
              <a:buSzTx/>
              <a:tabLst/>
              <a:defRPr/>
            </a:pPr>
            <a:r>
              <a:rPr lang="en-GB" dirty="0">
                <a:solidFill>
                  <a:srgbClr val="000000"/>
                </a:solidFill>
                <a:latin typeface="Bahnschrift SemiLight SemiConde" panose="020B0502040204020203" pitchFamily="34" charset="0"/>
                <a:ea typeface="ＭＳ Ｐゴシック"/>
              </a:rPr>
              <a:t>Attention matrices</a:t>
            </a:r>
            <a:endParaRPr kumimoji="0" lang="it-IT"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endParaRPr>
          </a:p>
        </p:txBody>
      </p:sp>
      <p:sp>
        <p:nvSpPr>
          <p:cNvPr id="20" name="CasellaDiTesto 19">
            <a:extLst>
              <a:ext uri="{FF2B5EF4-FFF2-40B4-BE49-F238E27FC236}">
                <a16:creationId xmlns:a16="http://schemas.microsoft.com/office/drawing/2014/main" id="{B473E3FB-891E-6E35-3209-3A0E19654C1D}"/>
              </a:ext>
            </a:extLst>
          </p:cNvPr>
          <p:cNvSpPr txBox="1"/>
          <p:nvPr/>
        </p:nvSpPr>
        <p:spPr>
          <a:xfrm>
            <a:off x="10404944" y="4687095"/>
            <a:ext cx="1919605" cy="304122"/>
          </a:xfrm>
          <a:prstGeom prst="rect">
            <a:avLst/>
          </a:prstGeom>
          <a:noFill/>
        </p:spPr>
        <p:txBody>
          <a:bodyPr wrap="square" rtlCol="0">
            <a:spAutoFit/>
          </a:bodyPr>
          <a:lstStyle/>
          <a:p>
            <a:pPr marR="0" lvl="0" algn="ctr" defTabSz="914400" rtl="0" eaLnBrk="1" fontAlgn="auto" latinLnBrk="0" hangingPunct="1">
              <a:lnSpc>
                <a:spcPct val="130000"/>
              </a:lnSpc>
              <a:spcBef>
                <a:spcPts val="0"/>
              </a:spcBef>
              <a:spcAft>
                <a:spcPts val="0"/>
              </a:spcAft>
              <a:buClrTx/>
              <a:buSzTx/>
              <a:tabLst/>
              <a:defRPr/>
            </a:pPr>
            <a:r>
              <a:rPr kumimoji="0" lang="en-GB" sz="12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AVG along time</a:t>
            </a:r>
            <a:endParaRPr kumimoji="0" lang="it-IT" sz="12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endParaRPr>
          </a:p>
        </p:txBody>
      </p:sp>
      <p:sp>
        <p:nvSpPr>
          <p:cNvPr id="22" name="CasellaDiTesto 21">
            <a:extLst>
              <a:ext uri="{FF2B5EF4-FFF2-40B4-BE49-F238E27FC236}">
                <a16:creationId xmlns:a16="http://schemas.microsoft.com/office/drawing/2014/main" id="{B2710A30-DD59-61CC-293F-FDD6ADF3C09F}"/>
              </a:ext>
            </a:extLst>
          </p:cNvPr>
          <p:cNvSpPr txBox="1"/>
          <p:nvPr/>
        </p:nvSpPr>
        <p:spPr>
          <a:xfrm>
            <a:off x="9486904" y="5812083"/>
            <a:ext cx="1919605" cy="409984"/>
          </a:xfrm>
          <a:prstGeom prst="rect">
            <a:avLst/>
          </a:prstGeom>
          <a:noFill/>
        </p:spPr>
        <p:txBody>
          <a:bodyPr wrap="square" rtlCol="0">
            <a:spAutoFit/>
          </a:bodyPr>
          <a:lstStyle/>
          <a:p>
            <a:pPr marR="0" lvl="0" algn="ctr" defTabSz="914400" rtl="0" eaLnBrk="1" fontAlgn="auto" latinLnBrk="0" hangingPunct="1">
              <a:lnSpc>
                <a:spcPct val="130000"/>
              </a:lnSpc>
              <a:spcBef>
                <a:spcPts val="0"/>
              </a:spcBef>
              <a:spcAft>
                <a:spcPts val="0"/>
              </a:spcAft>
              <a:buClrTx/>
              <a:buSzTx/>
              <a:tabLst/>
              <a:defRPr/>
            </a:pPr>
            <a:r>
              <a:rPr lang="en-GB" dirty="0">
                <a:solidFill>
                  <a:srgbClr val="000000"/>
                </a:solidFill>
                <a:latin typeface="Bahnschrift SemiLight SemiConde" panose="020B0502040204020203" pitchFamily="34" charset="0"/>
                <a:ea typeface="ＭＳ Ｐゴシック"/>
              </a:rPr>
              <a:t>Causality matrices</a:t>
            </a:r>
            <a:endParaRPr kumimoji="0" lang="it-IT"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endParaRPr>
          </a:p>
        </p:txBody>
      </p:sp>
      <p:sp>
        <p:nvSpPr>
          <p:cNvPr id="3" name="CasellaDiTesto 2">
            <a:extLst>
              <a:ext uri="{FF2B5EF4-FFF2-40B4-BE49-F238E27FC236}">
                <a16:creationId xmlns:a16="http://schemas.microsoft.com/office/drawing/2014/main" id="{78BE39A4-FBAC-F525-40D5-FD4FECFEADEE}"/>
              </a:ext>
            </a:extLst>
          </p:cNvPr>
          <p:cNvSpPr txBox="1"/>
          <p:nvPr/>
        </p:nvSpPr>
        <p:spPr>
          <a:xfrm>
            <a:off x="664111" y="1245298"/>
            <a:ext cx="5389653" cy="4821192"/>
          </a:xfrm>
          <a:prstGeom prst="rect">
            <a:avLst/>
          </a:prstGeom>
          <a:noFill/>
        </p:spPr>
        <p:txBody>
          <a:bodyPr wrap="square">
            <a:spAutoFit/>
          </a:bodyPr>
          <a:lstStyle/>
          <a:p>
            <a:pPr algn="just">
              <a:lnSpc>
                <a:spcPct val="120000"/>
              </a:lnSpc>
            </a:pPr>
            <a:r>
              <a:rPr lang="it-IT" sz="2400" b="1" dirty="0" err="1">
                <a:solidFill>
                  <a:srgbClr val="000000"/>
                </a:solidFill>
                <a:latin typeface="Bahnschrift SemiBold SemiConden" panose="020B0502040204020203" pitchFamily="34" charset="0"/>
                <a:ea typeface="ＭＳ Ｐゴシック"/>
              </a:rPr>
              <a:t>Types</a:t>
            </a:r>
            <a:r>
              <a:rPr lang="it-IT" sz="2400" b="1" dirty="0">
                <a:solidFill>
                  <a:srgbClr val="000000"/>
                </a:solidFill>
                <a:latin typeface="Bahnschrift SemiBold SemiConden" panose="020B0502040204020203" pitchFamily="34" charset="0"/>
                <a:ea typeface="ＭＳ Ｐゴシック"/>
              </a:rPr>
              <a:t> of </a:t>
            </a:r>
            <a:r>
              <a:rPr lang="it-IT" sz="2400" b="1" dirty="0" err="1">
                <a:solidFill>
                  <a:srgbClr val="000000"/>
                </a:solidFill>
                <a:latin typeface="Bahnschrift SemiBold SemiConden" panose="020B0502040204020203" pitchFamily="34" charset="0"/>
                <a:ea typeface="ＭＳ Ｐゴシック"/>
              </a:rPr>
              <a:t>aggregation</a:t>
            </a:r>
            <a:r>
              <a:rPr lang="it-IT" sz="2400" b="1" dirty="0">
                <a:solidFill>
                  <a:srgbClr val="000000"/>
                </a:solidFill>
                <a:latin typeface="Bahnschrift SemiBold SemiConden" panose="020B0502040204020203" pitchFamily="34" charset="0"/>
                <a:ea typeface="ＭＳ Ｐゴシック"/>
              </a:rPr>
              <a:t> </a:t>
            </a:r>
            <a:r>
              <a:rPr lang="it-IT" sz="2400" b="1" dirty="0" err="1">
                <a:solidFill>
                  <a:srgbClr val="000000"/>
                </a:solidFill>
                <a:latin typeface="Bahnschrift SemiBold SemiConden" panose="020B0502040204020203" pitchFamily="34" charset="0"/>
                <a:ea typeface="ＭＳ Ｐゴシック"/>
              </a:rPr>
              <a:t>considered</a:t>
            </a:r>
            <a:endParaRPr lang="en-GB" sz="2400" dirty="0">
              <a:solidFill>
                <a:srgbClr val="000000"/>
              </a:solidFill>
              <a:effectLst/>
              <a:latin typeface="Bahnschrift SemiLight SemiConde" panose="020B0502040204020203" pitchFamily="34" charset="0"/>
              <a:ea typeface="Times New Roman" panose="02020603050405020304" pitchFamily="18" charset="0"/>
              <a:cs typeface="Arial" panose="020B0604020202020204" pitchFamily="34" charset="0"/>
            </a:endParaRPr>
          </a:p>
          <a:p>
            <a:pPr marL="342900" lvl="0" indent="-342900" algn="just">
              <a:lnSpc>
                <a:spcPct val="120000"/>
              </a:lnSpc>
              <a:buFont typeface="+mj-lt"/>
              <a:buAutoNum type="arabicPeriod"/>
            </a:pPr>
            <a:r>
              <a:rPr lang="en-GB" b="1" dirty="0">
                <a:solidFill>
                  <a:srgbClr val="000000"/>
                </a:solidFill>
                <a:effectLst/>
                <a:latin typeface="Bahnschrift SemiCondensed" panose="020B0502040204020203" pitchFamily="34" charset="0"/>
                <a:ea typeface="Times New Roman" panose="02020603050405020304" pitchFamily="18" charset="0"/>
                <a:cs typeface="Arial" panose="020B0604020202020204" pitchFamily="34" charset="0"/>
              </a:rPr>
              <a:t>Cross</a:t>
            </a:r>
            <a:r>
              <a:rPr lang="en-GB" dirty="0">
                <a:solidFill>
                  <a:srgbClr val="000000"/>
                </a:solidFill>
                <a:effectLst/>
                <a:latin typeface="Bahnschrift SemiLight SemiConde" panose="020B0502040204020203" pitchFamily="34" charset="0"/>
                <a:ea typeface="Times New Roman" panose="02020603050405020304" pitchFamily="18" charset="0"/>
                <a:cs typeface="Arial" panose="020B0604020202020204" pitchFamily="34" charset="0"/>
              </a:rPr>
              <a:t>-attention on </a:t>
            </a:r>
            <a:r>
              <a:rPr lang="en-GB" b="1" dirty="0">
                <a:solidFill>
                  <a:srgbClr val="000000"/>
                </a:solidFill>
                <a:effectLst/>
                <a:latin typeface="Bahnschrift SemiCondensed" panose="020B0502040204020203" pitchFamily="34" charset="0"/>
                <a:ea typeface="Times New Roman" panose="02020603050405020304" pitchFamily="18" charset="0"/>
                <a:cs typeface="Arial" panose="020B0604020202020204" pitchFamily="34" charset="0"/>
              </a:rPr>
              <a:t>Layer 0</a:t>
            </a:r>
            <a:endParaRPr lang="en-GB" b="1" dirty="0">
              <a:solidFill>
                <a:srgbClr val="000000"/>
              </a:solidFill>
              <a:effectLst/>
              <a:latin typeface="Bahnschrift SemiCondensed" panose="020B0502040204020203" pitchFamily="34" charset="0"/>
              <a:ea typeface="Calibri" panose="020F0502020204030204" pitchFamily="34" charset="0"/>
              <a:cs typeface="Arial" panose="020B0604020202020204" pitchFamily="34" charset="0"/>
            </a:endParaRPr>
          </a:p>
          <a:p>
            <a:pPr marL="342900" lvl="0" indent="-342900" algn="just">
              <a:lnSpc>
                <a:spcPct val="120000"/>
              </a:lnSpc>
              <a:buFont typeface="+mj-lt"/>
              <a:buAutoNum type="arabicPeriod"/>
            </a:pPr>
            <a:r>
              <a:rPr lang="en-GB" b="1" dirty="0">
                <a:solidFill>
                  <a:srgbClr val="000000"/>
                </a:solidFill>
                <a:effectLst/>
                <a:latin typeface="Bahnschrift SemiCondensed" panose="020B0502040204020203" pitchFamily="34" charset="0"/>
                <a:ea typeface="Times New Roman" panose="02020603050405020304" pitchFamily="18" charset="0"/>
                <a:cs typeface="Arial" panose="020B0604020202020204" pitchFamily="34" charset="0"/>
              </a:rPr>
              <a:t>Cross</a:t>
            </a:r>
            <a:r>
              <a:rPr lang="en-GB" dirty="0">
                <a:solidFill>
                  <a:srgbClr val="000000"/>
                </a:solidFill>
                <a:effectLst/>
                <a:latin typeface="Bahnschrift SemiLight SemiConde" panose="020B0502040204020203" pitchFamily="34" charset="0"/>
                <a:ea typeface="Times New Roman" panose="02020603050405020304" pitchFamily="18" charset="0"/>
                <a:cs typeface="Arial" panose="020B0604020202020204" pitchFamily="34" charset="0"/>
              </a:rPr>
              <a:t>-attention on </a:t>
            </a:r>
            <a:r>
              <a:rPr lang="en-GB" b="1" dirty="0">
                <a:solidFill>
                  <a:srgbClr val="000000"/>
                </a:solidFill>
                <a:effectLst/>
                <a:latin typeface="Bahnschrift SemiCondensed" panose="020B0502040204020203" pitchFamily="34" charset="0"/>
                <a:ea typeface="Times New Roman" panose="02020603050405020304" pitchFamily="18" charset="0"/>
                <a:cs typeface="Arial" panose="020B0604020202020204" pitchFamily="34" charset="0"/>
              </a:rPr>
              <a:t>Layer 1</a:t>
            </a:r>
            <a:endParaRPr lang="en-GB" b="1" dirty="0">
              <a:solidFill>
                <a:srgbClr val="000000"/>
              </a:solidFill>
              <a:effectLst/>
              <a:latin typeface="Bahnschrift SemiCondensed" panose="020B0502040204020203" pitchFamily="34" charset="0"/>
              <a:ea typeface="Calibri" panose="020F0502020204030204" pitchFamily="34" charset="0"/>
              <a:cs typeface="Arial" panose="020B0604020202020204" pitchFamily="34" charset="0"/>
            </a:endParaRPr>
          </a:p>
          <a:p>
            <a:pPr marL="342900" lvl="0" indent="-342900" algn="just">
              <a:lnSpc>
                <a:spcPct val="120000"/>
              </a:lnSpc>
              <a:buFont typeface="+mj-lt"/>
              <a:buAutoNum type="arabicPeriod"/>
            </a:pPr>
            <a:r>
              <a:rPr lang="en-GB" b="1" dirty="0">
                <a:solidFill>
                  <a:srgbClr val="000000"/>
                </a:solidFill>
                <a:effectLst/>
                <a:latin typeface="Bahnschrift SemiCondensed" panose="020B0502040204020203" pitchFamily="34" charset="0"/>
                <a:ea typeface="Times New Roman" panose="02020603050405020304" pitchFamily="18" charset="0"/>
                <a:cs typeface="Arial" panose="020B0604020202020204" pitchFamily="34" charset="0"/>
              </a:rPr>
              <a:t>Average</a:t>
            </a:r>
            <a:r>
              <a:rPr lang="en-GB" dirty="0">
                <a:solidFill>
                  <a:srgbClr val="000000"/>
                </a:solidFill>
                <a:effectLst/>
                <a:latin typeface="Bahnschrift SemiLight SemiConde" panose="020B0502040204020203" pitchFamily="34" charset="0"/>
                <a:ea typeface="Times New Roman" panose="02020603050405020304" pitchFamily="18" charset="0"/>
                <a:cs typeface="Arial" panose="020B0604020202020204" pitchFamily="34" charset="0"/>
              </a:rPr>
              <a:t> of </a:t>
            </a:r>
            <a:r>
              <a:rPr lang="en-GB" b="1" dirty="0">
                <a:solidFill>
                  <a:srgbClr val="000000"/>
                </a:solidFill>
                <a:effectLst/>
                <a:latin typeface="Bahnschrift SemiCondensed" panose="020B0502040204020203" pitchFamily="34" charset="0"/>
                <a:ea typeface="Times New Roman" panose="02020603050405020304" pitchFamily="18" charset="0"/>
                <a:cs typeface="Arial" panose="020B0604020202020204" pitchFamily="34" charset="0"/>
              </a:rPr>
              <a:t>cross</a:t>
            </a:r>
            <a:r>
              <a:rPr lang="en-GB" dirty="0">
                <a:solidFill>
                  <a:srgbClr val="000000"/>
                </a:solidFill>
                <a:effectLst/>
                <a:latin typeface="Bahnschrift SemiLight SemiConde" panose="020B0502040204020203" pitchFamily="34" charset="0"/>
                <a:ea typeface="Times New Roman" panose="02020603050405020304" pitchFamily="18" charset="0"/>
                <a:cs typeface="Arial" panose="020B0604020202020204" pitchFamily="34" charset="0"/>
              </a:rPr>
              <a:t>-attentions</a:t>
            </a:r>
            <a:endParaRPr lang="en-GB" dirty="0">
              <a:solidFill>
                <a:srgbClr val="000000"/>
              </a:solidFill>
              <a:effectLst/>
              <a:latin typeface="Bahnschrift SemiLight SemiConde" panose="020B0502040204020203" pitchFamily="34" charset="0"/>
              <a:ea typeface="Calibri" panose="020F0502020204030204" pitchFamily="34" charset="0"/>
              <a:cs typeface="Arial" panose="020B0604020202020204" pitchFamily="34" charset="0"/>
            </a:endParaRPr>
          </a:p>
          <a:p>
            <a:pPr marL="342900" lvl="0" indent="-342900" algn="just">
              <a:lnSpc>
                <a:spcPct val="120000"/>
              </a:lnSpc>
              <a:buFont typeface="+mj-lt"/>
              <a:buAutoNum type="arabicPeriod"/>
            </a:pPr>
            <a:r>
              <a:rPr lang="en-GB" dirty="0">
                <a:solidFill>
                  <a:srgbClr val="000000"/>
                </a:solidFill>
                <a:effectLst/>
                <a:latin typeface="Bahnschrift SemiLight SemiConde" panose="020B0502040204020203" pitchFamily="34" charset="0"/>
                <a:ea typeface="Times New Roman" panose="02020603050405020304" pitchFamily="18" charset="0"/>
                <a:cs typeface="Arial" panose="020B0604020202020204" pitchFamily="34" charset="0"/>
              </a:rPr>
              <a:t>Element-wise </a:t>
            </a:r>
            <a:r>
              <a:rPr lang="en-GB" b="1" dirty="0">
                <a:solidFill>
                  <a:srgbClr val="000000"/>
                </a:solidFill>
                <a:effectLst/>
                <a:latin typeface="Bahnschrift SemiCondensed" panose="020B0502040204020203" pitchFamily="34" charset="0"/>
                <a:ea typeface="Times New Roman" panose="02020603050405020304" pitchFamily="18" charset="0"/>
                <a:cs typeface="Arial" panose="020B0604020202020204" pitchFamily="34" charset="0"/>
              </a:rPr>
              <a:t>product</a:t>
            </a:r>
            <a:r>
              <a:rPr lang="en-GB" dirty="0">
                <a:solidFill>
                  <a:srgbClr val="000000"/>
                </a:solidFill>
                <a:effectLst/>
                <a:latin typeface="Bahnschrift SemiLight SemiConde" panose="020B0502040204020203" pitchFamily="34" charset="0"/>
                <a:ea typeface="Times New Roman" panose="02020603050405020304" pitchFamily="18" charset="0"/>
                <a:cs typeface="Arial" panose="020B0604020202020204" pitchFamily="34" charset="0"/>
              </a:rPr>
              <a:t> between </a:t>
            </a:r>
            <a:r>
              <a:rPr lang="en-GB" b="1" dirty="0">
                <a:solidFill>
                  <a:srgbClr val="000000"/>
                </a:solidFill>
                <a:effectLst/>
                <a:latin typeface="Bahnschrift SemiCondensed" panose="020B0502040204020203" pitchFamily="34" charset="0"/>
                <a:ea typeface="Times New Roman" panose="02020603050405020304" pitchFamily="18" charset="0"/>
                <a:cs typeface="Arial" panose="020B0604020202020204" pitchFamily="34" charset="0"/>
              </a:rPr>
              <a:t>cross</a:t>
            </a:r>
            <a:r>
              <a:rPr lang="en-GB" dirty="0">
                <a:solidFill>
                  <a:srgbClr val="000000"/>
                </a:solidFill>
                <a:effectLst/>
                <a:latin typeface="Bahnschrift SemiLight SemiConde" panose="020B0502040204020203" pitchFamily="34" charset="0"/>
                <a:ea typeface="Times New Roman" panose="02020603050405020304" pitchFamily="18" charset="0"/>
                <a:cs typeface="Arial" panose="020B0604020202020204" pitchFamily="34" charset="0"/>
              </a:rPr>
              <a:t>-attentions</a:t>
            </a:r>
            <a:endParaRPr lang="en-GB" dirty="0">
              <a:solidFill>
                <a:srgbClr val="000000"/>
              </a:solidFill>
              <a:effectLst/>
              <a:latin typeface="Bahnschrift SemiLight SemiConde" panose="020B0502040204020203" pitchFamily="34" charset="0"/>
              <a:ea typeface="Calibri" panose="020F0502020204030204" pitchFamily="34" charset="0"/>
              <a:cs typeface="Arial" panose="020B0604020202020204" pitchFamily="34" charset="0"/>
            </a:endParaRPr>
          </a:p>
          <a:p>
            <a:pPr marL="342900" lvl="0" indent="-342900" algn="just">
              <a:lnSpc>
                <a:spcPct val="120000"/>
              </a:lnSpc>
              <a:buFont typeface="+mj-lt"/>
              <a:buAutoNum type="arabicPeriod"/>
            </a:pPr>
            <a:r>
              <a:rPr lang="en-GB" b="1" dirty="0">
                <a:solidFill>
                  <a:srgbClr val="000000"/>
                </a:solidFill>
                <a:effectLst/>
                <a:latin typeface="Bahnschrift SemiCondensed" panose="020B0502040204020203" pitchFamily="34" charset="0"/>
                <a:ea typeface="Times New Roman" panose="02020603050405020304" pitchFamily="18" charset="0"/>
                <a:cs typeface="Arial" panose="020B0604020202020204" pitchFamily="34" charset="0"/>
              </a:rPr>
              <a:t>Self</a:t>
            </a:r>
            <a:r>
              <a:rPr lang="en-GB" dirty="0">
                <a:solidFill>
                  <a:srgbClr val="000000"/>
                </a:solidFill>
                <a:effectLst/>
                <a:latin typeface="Bahnschrift SemiLight SemiConde" panose="020B0502040204020203" pitchFamily="34" charset="0"/>
                <a:ea typeface="Times New Roman" panose="02020603050405020304" pitchFamily="18" charset="0"/>
                <a:cs typeface="Arial" panose="020B0604020202020204" pitchFamily="34" charset="0"/>
              </a:rPr>
              <a:t>-attention on </a:t>
            </a:r>
            <a:r>
              <a:rPr lang="en-GB" b="1" dirty="0">
                <a:solidFill>
                  <a:srgbClr val="000000"/>
                </a:solidFill>
                <a:effectLst/>
                <a:latin typeface="Bahnschrift SemiCondensed" panose="020B0502040204020203" pitchFamily="34" charset="0"/>
                <a:ea typeface="Times New Roman" panose="02020603050405020304" pitchFamily="18" charset="0"/>
                <a:cs typeface="Arial" panose="020B0604020202020204" pitchFamily="34" charset="0"/>
              </a:rPr>
              <a:t>Layer 0</a:t>
            </a:r>
            <a:endParaRPr lang="en-GB" b="1" dirty="0">
              <a:solidFill>
                <a:srgbClr val="000000"/>
              </a:solidFill>
              <a:effectLst/>
              <a:latin typeface="Bahnschrift SemiCondensed" panose="020B0502040204020203" pitchFamily="34" charset="0"/>
              <a:ea typeface="Calibri" panose="020F0502020204030204" pitchFamily="34" charset="0"/>
              <a:cs typeface="Arial" panose="020B0604020202020204" pitchFamily="34" charset="0"/>
            </a:endParaRPr>
          </a:p>
          <a:p>
            <a:pPr marL="342900" lvl="0" indent="-342900" algn="just">
              <a:lnSpc>
                <a:spcPct val="120000"/>
              </a:lnSpc>
              <a:buFont typeface="+mj-lt"/>
              <a:buAutoNum type="arabicPeriod"/>
            </a:pPr>
            <a:r>
              <a:rPr lang="en-GB" b="1" dirty="0">
                <a:solidFill>
                  <a:srgbClr val="000000"/>
                </a:solidFill>
                <a:effectLst/>
                <a:latin typeface="Bahnschrift SemiCondensed" panose="020B0502040204020203" pitchFamily="34" charset="0"/>
                <a:ea typeface="Times New Roman" panose="02020603050405020304" pitchFamily="18" charset="0"/>
                <a:cs typeface="Arial" panose="020B0604020202020204" pitchFamily="34" charset="0"/>
              </a:rPr>
              <a:t>Self</a:t>
            </a:r>
            <a:r>
              <a:rPr lang="en-GB" dirty="0">
                <a:solidFill>
                  <a:srgbClr val="000000"/>
                </a:solidFill>
                <a:effectLst/>
                <a:latin typeface="Bahnschrift SemiLight SemiConde" panose="020B0502040204020203" pitchFamily="34" charset="0"/>
                <a:ea typeface="Times New Roman" panose="02020603050405020304" pitchFamily="18" charset="0"/>
                <a:cs typeface="Arial" panose="020B0604020202020204" pitchFamily="34" charset="0"/>
              </a:rPr>
              <a:t>-attention on </a:t>
            </a:r>
            <a:r>
              <a:rPr lang="en-GB" b="1" dirty="0">
                <a:solidFill>
                  <a:srgbClr val="000000"/>
                </a:solidFill>
                <a:effectLst/>
                <a:latin typeface="Bahnschrift SemiCondensed" panose="020B0502040204020203" pitchFamily="34" charset="0"/>
                <a:ea typeface="Times New Roman" panose="02020603050405020304" pitchFamily="18" charset="0"/>
                <a:cs typeface="Arial" panose="020B0604020202020204" pitchFamily="34" charset="0"/>
              </a:rPr>
              <a:t>Layer 1</a:t>
            </a:r>
            <a:endParaRPr lang="en-GB" b="1" dirty="0">
              <a:solidFill>
                <a:srgbClr val="000000"/>
              </a:solidFill>
              <a:effectLst/>
              <a:latin typeface="Bahnschrift SemiCondensed" panose="020B0502040204020203" pitchFamily="34" charset="0"/>
              <a:ea typeface="Calibri" panose="020F0502020204030204" pitchFamily="34" charset="0"/>
              <a:cs typeface="Arial" panose="020B0604020202020204" pitchFamily="34" charset="0"/>
            </a:endParaRPr>
          </a:p>
          <a:p>
            <a:pPr marL="342900" lvl="0" indent="-342900" algn="just">
              <a:lnSpc>
                <a:spcPct val="120000"/>
              </a:lnSpc>
              <a:buFont typeface="+mj-lt"/>
              <a:buAutoNum type="arabicPeriod"/>
            </a:pPr>
            <a:r>
              <a:rPr lang="en-GB" b="1" dirty="0">
                <a:solidFill>
                  <a:srgbClr val="000000"/>
                </a:solidFill>
                <a:effectLst/>
                <a:latin typeface="Bahnschrift SemiCondensed" panose="020B0502040204020203" pitchFamily="34" charset="0"/>
                <a:ea typeface="Times New Roman" panose="02020603050405020304" pitchFamily="18" charset="0"/>
                <a:cs typeface="Arial" panose="020B0604020202020204" pitchFamily="34" charset="0"/>
              </a:rPr>
              <a:t>Average</a:t>
            </a:r>
            <a:r>
              <a:rPr lang="en-GB" dirty="0">
                <a:solidFill>
                  <a:srgbClr val="000000"/>
                </a:solidFill>
                <a:effectLst/>
                <a:latin typeface="Bahnschrift SemiLight SemiConde" panose="020B0502040204020203" pitchFamily="34" charset="0"/>
                <a:ea typeface="Times New Roman" panose="02020603050405020304" pitchFamily="18" charset="0"/>
                <a:cs typeface="Arial" panose="020B0604020202020204" pitchFamily="34" charset="0"/>
              </a:rPr>
              <a:t> of </a:t>
            </a:r>
            <a:r>
              <a:rPr lang="en-GB" b="1" dirty="0">
                <a:solidFill>
                  <a:srgbClr val="000000"/>
                </a:solidFill>
                <a:effectLst/>
                <a:latin typeface="Bahnschrift SemiCondensed" panose="020B0502040204020203" pitchFamily="34" charset="0"/>
                <a:ea typeface="Times New Roman" panose="02020603050405020304" pitchFamily="18" charset="0"/>
                <a:cs typeface="Arial" panose="020B0604020202020204" pitchFamily="34" charset="0"/>
              </a:rPr>
              <a:t>self</a:t>
            </a:r>
            <a:r>
              <a:rPr lang="en-GB" dirty="0">
                <a:solidFill>
                  <a:srgbClr val="000000"/>
                </a:solidFill>
                <a:effectLst/>
                <a:latin typeface="Bahnschrift SemiLight SemiConde" panose="020B0502040204020203" pitchFamily="34" charset="0"/>
                <a:ea typeface="Times New Roman" panose="02020603050405020304" pitchFamily="18" charset="0"/>
                <a:cs typeface="Arial" panose="020B0604020202020204" pitchFamily="34" charset="0"/>
              </a:rPr>
              <a:t>-attentions.</a:t>
            </a:r>
            <a:endParaRPr lang="en-GB" dirty="0">
              <a:solidFill>
                <a:srgbClr val="000000"/>
              </a:solidFill>
              <a:effectLst/>
              <a:latin typeface="Bahnschrift SemiLight SemiConde" panose="020B0502040204020203" pitchFamily="34" charset="0"/>
              <a:ea typeface="Calibri" panose="020F0502020204030204" pitchFamily="34" charset="0"/>
              <a:cs typeface="Arial" panose="020B0604020202020204" pitchFamily="34" charset="0"/>
            </a:endParaRPr>
          </a:p>
          <a:p>
            <a:pPr marL="342900" lvl="0" indent="-342900" algn="just">
              <a:lnSpc>
                <a:spcPct val="120000"/>
              </a:lnSpc>
              <a:buFont typeface="+mj-lt"/>
              <a:buAutoNum type="arabicPeriod"/>
            </a:pPr>
            <a:r>
              <a:rPr lang="en-GB" dirty="0">
                <a:solidFill>
                  <a:srgbClr val="000000"/>
                </a:solidFill>
                <a:effectLst/>
                <a:latin typeface="Bahnschrift SemiLight SemiConde" panose="020B0502040204020203" pitchFamily="34" charset="0"/>
                <a:ea typeface="Times New Roman" panose="02020603050405020304" pitchFamily="18" charset="0"/>
                <a:cs typeface="Arial" panose="020B0604020202020204" pitchFamily="34" charset="0"/>
              </a:rPr>
              <a:t>Element-wise </a:t>
            </a:r>
            <a:r>
              <a:rPr lang="en-GB" b="1" dirty="0">
                <a:solidFill>
                  <a:srgbClr val="000000"/>
                </a:solidFill>
                <a:effectLst/>
                <a:latin typeface="Bahnschrift SemiCondensed" panose="020B0502040204020203" pitchFamily="34" charset="0"/>
                <a:ea typeface="Times New Roman" panose="02020603050405020304" pitchFamily="18" charset="0"/>
                <a:cs typeface="Arial" panose="020B0604020202020204" pitchFamily="34" charset="0"/>
              </a:rPr>
              <a:t>product</a:t>
            </a:r>
            <a:r>
              <a:rPr lang="en-GB" dirty="0">
                <a:solidFill>
                  <a:srgbClr val="000000"/>
                </a:solidFill>
                <a:effectLst/>
                <a:latin typeface="Bahnschrift SemiLight SemiConde" panose="020B0502040204020203" pitchFamily="34" charset="0"/>
                <a:ea typeface="Times New Roman" panose="02020603050405020304" pitchFamily="18" charset="0"/>
                <a:cs typeface="Arial" panose="020B0604020202020204" pitchFamily="34" charset="0"/>
              </a:rPr>
              <a:t> between </a:t>
            </a:r>
            <a:r>
              <a:rPr lang="en-GB" b="1" dirty="0">
                <a:solidFill>
                  <a:srgbClr val="000000"/>
                </a:solidFill>
                <a:effectLst/>
                <a:latin typeface="Bahnschrift SemiCondensed" panose="020B0502040204020203" pitchFamily="34" charset="0"/>
                <a:ea typeface="Times New Roman" panose="02020603050405020304" pitchFamily="18" charset="0"/>
                <a:cs typeface="Arial" panose="020B0604020202020204" pitchFamily="34" charset="0"/>
              </a:rPr>
              <a:t>self</a:t>
            </a:r>
            <a:r>
              <a:rPr lang="en-GB" dirty="0">
                <a:solidFill>
                  <a:srgbClr val="000000"/>
                </a:solidFill>
                <a:effectLst/>
                <a:latin typeface="Bahnschrift SemiLight SemiConde" panose="020B0502040204020203" pitchFamily="34" charset="0"/>
                <a:ea typeface="Times New Roman" panose="02020603050405020304" pitchFamily="18" charset="0"/>
                <a:cs typeface="Arial" panose="020B0604020202020204" pitchFamily="34" charset="0"/>
              </a:rPr>
              <a:t>-attentions</a:t>
            </a:r>
            <a:endParaRPr lang="en-GB" dirty="0">
              <a:solidFill>
                <a:srgbClr val="000000"/>
              </a:solidFill>
              <a:effectLst/>
              <a:latin typeface="Bahnschrift SemiLight SemiConde" panose="020B0502040204020203" pitchFamily="34" charset="0"/>
              <a:ea typeface="Calibri" panose="020F0502020204030204" pitchFamily="34" charset="0"/>
              <a:cs typeface="Arial" panose="020B0604020202020204" pitchFamily="34" charset="0"/>
            </a:endParaRPr>
          </a:p>
          <a:p>
            <a:pPr marL="342900" lvl="0" indent="-342900" algn="just">
              <a:lnSpc>
                <a:spcPct val="120000"/>
              </a:lnSpc>
              <a:buFont typeface="+mj-lt"/>
              <a:buAutoNum type="arabicPeriod"/>
            </a:pPr>
            <a:r>
              <a:rPr lang="en-GB" b="1" dirty="0">
                <a:solidFill>
                  <a:srgbClr val="000000"/>
                </a:solidFill>
                <a:effectLst/>
                <a:latin typeface="Bahnschrift SemiCondensed" panose="020B0502040204020203" pitchFamily="34" charset="0"/>
                <a:ea typeface="Times New Roman" panose="02020603050405020304" pitchFamily="18" charset="0"/>
                <a:cs typeface="Arial" panose="020B0604020202020204" pitchFamily="34" charset="0"/>
              </a:rPr>
              <a:t>Average</a:t>
            </a:r>
            <a:r>
              <a:rPr lang="en-GB" dirty="0">
                <a:solidFill>
                  <a:srgbClr val="000000"/>
                </a:solidFill>
                <a:effectLst/>
                <a:latin typeface="Bahnschrift SemiLight SemiConde" panose="020B0502040204020203" pitchFamily="34" charset="0"/>
                <a:ea typeface="Times New Roman" panose="02020603050405020304" pitchFamily="18" charset="0"/>
                <a:cs typeface="Arial" panose="020B0604020202020204" pitchFamily="34" charset="0"/>
              </a:rPr>
              <a:t> of </a:t>
            </a:r>
            <a:r>
              <a:rPr lang="en-GB" b="1" dirty="0">
                <a:solidFill>
                  <a:srgbClr val="000000"/>
                </a:solidFill>
                <a:effectLst/>
                <a:latin typeface="Bahnschrift SemiCondensed" panose="020B0502040204020203" pitchFamily="34" charset="0"/>
                <a:ea typeface="Times New Roman" panose="02020603050405020304" pitchFamily="18" charset="0"/>
                <a:cs typeface="Arial" panose="020B0604020202020204" pitchFamily="34" charset="0"/>
              </a:rPr>
              <a:t>all</a:t>
            </a:r>
            <a:r>
              <a:rPr lang="en-GB" dirty="0">
                <a:solidFill>
                  <a:srgbClr val="000000"/>
                </a:solidFill>
                <a:effectLst/>
                <a:latin typeface="Bahnschrift SemiLight SemiConde" panose="020B0502040204020203" pitchFamily="34" charset="0"/>
                <a:ea typeface="Times New Roman" panose="02020603050405020304" pitchFamily="18" charset="0"/>
                <a:cs typeface="Arial" panose="020B0604020202020204" pitchFamily="34" charset="0"/>
              </a:rPr>
              <a:t> the attention on every layer</a:t>
            </a:r>
            <a:endParaRPr lang="en-GB" dirty="0">
              <a:solidFill>
                <a:srgbClr val="000000"/>
              </a:solidFill>
              <a:effectLst/>
              <a:latin typeface="Bahnschrift SemiLight SemiConde" panose="020B0502040204020203" pitchFamily="34" charset="0"/>
              <a:ea typeface="Calibri" panose="020F0502020204030204" pitchFamily="34" charset="0"/>
              <a:cs typeface="Arial" panose="020B0604020202020204" pitchFamily="34" charset="0"/>
            </a:endParaRPr>
          </a:p>
          <a:p>
            <a:pPr marL="342900" lvl="0" indent="-342900" algn="just">
              <a:lnSpc>
                <a:spcPct val="120000"/>
              </a:lnSpc>
              <a:buFont typeface="+mj-lt"/>
              <a:buAutoNum type="arabicPeriod"/>
            </a:pPr>
            <a:r>
              <a:rPr lang="en-GB" dirty="0">
                <a:solidFill>
                  <a:srgbClr val="000000"/>
                </a:solidFill>
                <a:effectLst/>
                <a:latin typeface="Bahnschrift SemiLight SemiConde" panose="020B0502040204020203" pitchFamily="34" charset="0"/>
                <a:ea typeface="Times New Roman" panose="02020603050405020304" pitchFamily="18" charset="0"/>
                <a:cs typeface="Arial" panose="020B0604020202020204" pitchFamily="34" charset="0"/>
              </a:rPr>
              <a:t>Element-wise </a:t>
            </a:r>
            <a:r>
              <a:rPr lang="en-GB" b="1" dirty="0">
                <a:solidFill>
                  <a:srgbClr val="000000"/>
                </a:solidFill>
                <a:effectLst/>
                <a:latin typeface="Bahnschrift SemiCondensed" panose="020B0502040204020203" pitchFamily="34" charset="0"/>
                <a:ea typeface="Times New Roman" panose="02020603050405020304" pitchFamily="18" charset="0"/>
                <a:cs typeface="Arial" panose="020B0604020202020204" pitchFamily="34" charset="0"/>
              </a:rPr>
              <a:t>product</a:t>
            </a:r>
            <a:r>
              <a:rPr lang="en-GB" dirty="0">
                <a:solidFill>
                  <a:srgbClr val="000000"/>
                </a:solidFill>
                <a:effectLst/>
                <a:latin typeface="Bahnschrift SemiLight SemiConde" panose="020B0502040204020203" pitchFamily="34" charset="0"/>
                <a:ea typeface="Times New Roman" panose="02020603050405020304" pitchFamily="18" charset="0"/>
                <a:cs typeface="Arial" panose="020B0604020202020204" pitchFamily="34" charset="0"/>
              </a:rPr>
              <a:t> between </a:t>
            </a:r>
            <a:r>
              <a:rPr lang="en-GB" b="1" dirty="0">
                <a:solidFill>
                  <a:srgbClr val="000000"/>
                </a:solidFill>
                <a:effectLst/>
                <a:latin typeface="Bahnschrift SemiCondensed" panose="020B0502040204020203" pitchFamily="34" charset="0"/>
                <a:ea typeface="Times New Roman" panose="02020603050405020304" pitchFamily="18" charset="0"/>
                <a:cs typeface="Arial" panose="020B0604020202020204" pitchFamily="34" charset="0"/>
              </a:rPr>
              <a:t>all</a:t>
            </a:r>
            <a:r>
              <a:rPr lang="en-GB" dirty="0">
                <a:solidFill>
                  <a:srgbClr val="000000"/>
                </a:solidFill>
                <a:effectLst/>
                <a:latin typeface="Bahnschrift SemiLight SemiConde" panose="020B0502040204020203" pitchFamily="34" charset="0"/>
                <a:ea typeface="Times New Roman" panose="02020603050405020304" pitchFamily="18" charset="0"/>
                <a:cs typeface="Arial" panose="020B0604020202020204" pitchFamily="34" charset="0"/>
              </a:rPr>
              <a:t> the attention on every layer</a:t>
            </a:r>
            <a:endParaRPr lang="en-GB" dirty="0">
              <a:solidFill>
                <a:srgbClr val="000000"/>
              </a:solidFill>
              <a:effectLst/>
              <a:latin typeface="Bahnschrift SemiLight SemiConde" panose="020B0502040204020203" pitchFamily="34" charset="0"/>
              <a:ea typeface="Calibri" panose="020F0502020204030204" pitchFamily="34" charset="0"/>
              <a:cs typeface="Arial" panose="020B0604020202020204" pitchFamily="34" charset="0"/>
            </a:endParaRPr>
          </a:p>
          <a:p>
            <a:pPr marL="342900" lvl="0" indent="-342900" algn="just">
              <a:lnSpc>
                <a:spcPct val="120000"/>
              </a:lnSpc>
              <a:spcAft>
                <a:spcPts val="800"/>
              </a:spcAft>
              <a:buFont typeface="+mj-lt"/>
              <a:buAutoNum type="arabicPeriod"/>
            </a:pPr>
            <a:r>
              <a:rPr lang="en-GB" dirty="0">
                <a:solidFill>
                  <a:srgbClr val="000000"/>
                </a:solidFill>
                <a:effectLst/>
                <a:latin typeface="Bahnschrift SemiLight SemiConde" panose="020B0502040204020203" pitchFamily="34" charset="0"/>
                <a:ea typeface="Times New Roman" panose="02020603050405020304" pitchFamily="18" charset="0"/>
                <a:cs typeface="Arial" panose="020B0604020202020204" pitchFamily="34" charset="0"/>
              </a:rPr>
              <a:t>Element-wise </a:t>
            </a:r>
            <a:r>
              <a:rPr lang="en-GB" b="1" dirty="0">
                <a:solidFill>
                  <a:srgbClr val="000000"/>
                </a:solidFill>
                <a:effectLst/>
                <a:latin typeface="Bahnschrift SemiCondensed" panose="020B0502040204020203" pitchFamily="34" charset="0"/>
                <a:ea typeface="Times New Roman" panose="02020603050405020304" pitchFamily="18" charset="0"/>
                <a:cs typeface="Arial" panose="020B0604020202020204" pitchFamily="34" charset="0"/>
              </a:rPr>
              <a:t>product</a:t>
            </a:r>
            <a:r>
              <a:rPr lang="en-GB" dirty="0">
                <a:solidFill>
                  <a:srgbClr val="000000"/>
                </a:solidFill>
                <a:effectLst/>
                <a:latin typeface="Bahnschrift SemiLight SemiConde" panose="020B0502040204020203" pitchFamily="34" charset="0"/>
                <a:ea typeface="Times New Roman" panose="02020603050405020304" pitchFamily="18" charset="0"/>
                <a:cs typeface="Arial" panose="020B0604020202020204" pitchFamily="34" charset="0"/>
              </a:rPr>
              <a:t> between the </a:t>
            </a:r>
            <a:r>
              <a:rPr lang="en-GB" b="1" dirty="0">
                <a:solidFill>
                  <a:srgbClr val="000000"/>
                </a:solidFill>
                <a:effectLst/>
                <a:latin typeface="Bahnschrift SemiCondensed" panose="020B0502040204020203" pitchFamily="34" charset="0"/>
                <a:ea typeface="Times New Roman" panose="02020603050405020304" pitchFamily="18" charset="0"/>
                <a:cs typeface="Arial" panose="020B0604020202020204" pitchFamily="34" charset="0"/>
              </a:rPr>
              <a:t>averages</a:t>
            </a:r>
            <a:r>
              <a:rPr lang="en-GB" dirty="0">
                <a:solidFill>
                  <a:srgbClr val="000000"/>
                </a:solidFill>
                <a:effectLst/>
                <a:latin typeface="Bahnschrift SemiLight SemiConde" panose="020B0502040204020203" pitchFamily="34" charset="0"/>
                <a:ea typeface="Times New Roman" panose="02020603050405020304" pitchFamily="18" charset="0"/>
                <a:cs typeface="Arial" panose="020B0604020202020204" pitchFamily="34" charset="0"/>
              </a:rPr>
              <a:t> of </a:t>
            </a:r>
            <a:r>
              <a:rPr lang="en-GB" b="1" dirty="0">
                <a:solidFill>
                  <a:srgbClr val="000000"/>
                </a:solidFill>
                <a:effectLst/>
                <a:latin typeface="Bahnschrift SemiCondensed" panose="020B0502040204020203" pitchFamily="34" charset="0"/>
                <a:ea typeface="Times New Roman" panose="02020603050405020304" pitchFamily="18" charset="0"/>
                <a:cs typeface="Arial" panose="020B0604020202020204" pitchFamily="34" charset="0"/>
              </a:rPr>
              <a:t>cross</a:t>
            </a:r>
            <a:r>
              <a:rPr lang="en-GB" dirty="0">
                <a:solidFill>
                  <a:srgbClr val="000000"/>
                </a:solidFill>
                <a:effectLst/>
                <a:latin typeface="Bahnschrift SemiLight SemiConde" panose="020B0502040204020203" pitchFamily="34" charset="0"/>
                <a:ea typeface="Times New Roman" panose="02020603050405020304" pitchFamily="18" charset="0"/>
                <a:cs typeface="Arial" panose="020B0604020202020204" pitchFamily="34" charset="0"/>
              </a:rPr>
              <a:t> and </a:t>
            </a:r>
            <a:r>
              <a:rPr lang="en-GB" b="1" dirty="0">
                <a:solidFill>
                  <a:srgbClr val="000000"/>
                </a:solidFill>
                <a:effectLst/>
                <a:latin typeface="Bahnschrift SemiCondensed" panose="020B0502040204020203" pitchFamily="34" charset="0"/>
                <a:ea typeface="Times New Roman" panose="02020603050405020304" pitchFamily="18" charset="0"/>
                <a:cs typeface="Arial" panose="020B0604020202020204" pitchFamily="34" charset="0"/>
              </a:rPr>
              <a:t>self</a:t>
            </a:r>
            <a:r>
              <a:rPr lang="en-GB" dirty="0">
                <a:solidFill>
                  <a:srgbClr val="000000"/>
                </a:solidFill>
                <a:effectLst/>
                <a:latin typeface="Bahnschrift SemiLight SemiConde" panose="020B0502040204020203" pitchFamily="34" charset="0"/>
                <a:ea typeface="Times New Roman" panose="02020603050405020304" pitchFamily="18" charset="0"/>
                <a:cs typeface="Arial" panose="020B0604020202020204" pitchFamily="34" charset="0"/>
              </a:rPr>
              <a:t>-attention</a:t>
            </a:r>
            <a:endParaRPr lang="en-GB" dirty="0">
              <a:solidFill>
                <a:srgbClr val="000000"/>
              </a:solidFill>
              <a:effectLst/>
              <a:latin typeface="Bahnschrift SemiLight SemiConde" panose="020B0502040204020203" pitchFamily="34" charset="0"/>
              <a:ea typeface="Calibri" panose="020F0502020204030204" pitchFamily="34" charset="0"/>
              <a:cs typeface="Arial" panose="020B0604020202020204" pitchFamily="34" charset="0"/>
            </a:endParaRPr>
          </a:p>
        </p:txBody>
      </p:sp>
      <p:cxnSp>
        <p:nvCxnSpPr>
          <p:cNvPr id="14" name="Connettore 2 13">
            <a:extLst>
              <a:ext uri="{FF2B5EF4-FFF2-40B4-BE49-F238E27FC236}">
                <a16:creationId xmlns:a16="http://schemas.microsoft.com/office/drawing/2014/main" id="{00159057-BD19-34C4-4637-C1D8F653128B}"/>
              </a:ext>
            </a:extLst>
          </p:cNvPr>
          <p:cNvCxnSpPr>
            <a:cxnSpLocks/>
          </p:cNvCxnSpPr>
          <p:nvPr/>
        </p:nvCxnSpPr>
        <p:spPr>
          <a:xfrm flipH="1" flipV="1">
            <a:off x="7888992" y="1014158"/>
            <a:ext cx="2187994" cy="18552"/>
          </a:xfrm>
          <a:prstGeom prst="straightConnector1">
            <a:avLst/>
          </a:prstGeom>
          <a:noFill/>
          <a:ln w="38100" cap="flat" cmpd="sng" algn="ctr">
            <a:solidFill>
              <a:schemeClr val="tx1"/>
            </a:solidFill>
            <a:prstDash val="solid"/>
            <a:miter lim="800000"/>
            <a:tailEnd type="triangle" w="lg" len="lg"/>
          </a:ln>
          <a:effectLst/>
        </p:spPr>
      </p:cxnSp>
      <p:pic>
        <p:nvPicPr>
          <p:cNvPr id="3076" name="Picture 4">
            <a:extLst>
              <a:ext uri="{FF2B5EF4-FFF2-40B4-BE49-F238E27FC236}">
                <a16:creationId xmlns:a16="http://schemas.microsoft.com/office/drawing/2014/main" id="{7C21017A-561C-86B5-DF47-07FF1EC11D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0303" y="327696"/>
            <a:ext cx="910907" cy="910907"/>
          </a:xfrm>
          <a:prstGeom prst="rect">
            <a:avLst/>
          </a:prstGeom>
          <a:noFill/>
          <a:extLst>
            <a:ext uri="{909E8E84-426E-40DD-AFC4-6F175D3DCCD1}">
              <a14:hiddenFill xmlns:a14="http://schemas.microsoft.com/office/drawing/2010/main">
                <a:solidFill>
                  <a:srgbClr val="FFFFFF"/>
                </a:solidFill>
              </a14:hiddenFill>
            </a:ext>
          </a:extLst>
        </p:spPr>
      </p:pic>
      <p:pic>
        <p:nvPicPr>
          <p:cNvPr id="21" name="Immagine 20">
            <a:extLst>
              <a:ext uri="{FF2B5EF4-FFF2-40B4-BE49-F238E27FC236}">
                <a16:creationId xmlns:a16="http://schemas.microsoft.com/office/drawing/2014/main" id="{A4C2E6F3-1F2D-C13B-74ED-E989FF9E33B4}"/>
              </a:ext>
            </a:extLst>
          </p:cNvPr>
          <p:cNvPicPr>
            <a:picLocks noChangeAspect="1"/>
          </p:cNvPicPr>
          <p:nvPr/>
        </p:nvPicPr>
        <p:blipFill>
          <a:blip r:embed="rId7"/>
          <a:stretch>
            <a:fillRect/>
          </a:stretch>
        </p:blipFill>
        <p:spPr>
          <a:xfrm>
            <a:off x="6913697" y="1215920"/>
            <a:ext cx="804118" cy="815606"/>
          </a:xfrm>
          <a:prstGeom prst="rect">
            <a:avLst/>
          </a:prstGeom>
        </p:spPr>
      </p:pic>
      <p:cxnSp>
        <p:nvCxnSpPr>
          <p:cNvPr id="23" name="Connettore 2 22">
            <a:extLst>
              <a:ext uri="{FF2B5EF4-FFF2-40B4-BE49-F238E27FC236}">
                <a16:creationId xmlns:a16="http://schemas.microsoft.com/office/drawing/2014/main" id="{19597687-7820-058C-94DD-2B1BF1EEB84C}"/>
              </a:ext>
            </a:extLst>
          </p:cNvPr>
          <p:cNvCxnSpPr>
            <a:cxnSpLocks/>
          </p:cNvCxnSpPr>
          <p:nvPr/>
        </p:nvCxnSpPr>
        <p:spPr>
          <a:xfrm>
            <a:off x="10803432" y="2967610"/>
            <a:ext cx="0" cy="461390"/>
          </a:xfrm>
          <a:prstGeom prst="straightConnector1">
            <a:avLst/>
          </a:prstGeom>
          <a:noFill/>
          <a:ln w="38100" cap="flat" cmpd="sng" algn="ctr">
            <a:solidFill>
              <a:schemeClr val="tx1"/>
            </a:solidFill>
            <a:prstDash val="solid"/>
            <a:miter lim="800000"/>
            <a:tailEnd type="triangle" w="lg" len="lg"/>
          </a:ln>
          <a:effectLst/>
        </p:spPr>
      </p:cxnSp>
      <p:cxnSp>
        <p:nvCxnSpPr>
          <p:cNvPr id="30" name="Connettore 2 29">
            <a:extLst>
              <a:ext uri="{FF2B5EF4-FFF2-40B4-BE49-F238E27FC236}">
                <a16:creationId xmlns:a16="http://schemas.microsoft.com/office/drawing/2014/main" id="{05278D24-E3F9-71C1-1C67-38930D20FF14}"/>
              </a:ext>
            </a:extLst>
          </p:cNvPr>
          <p:cNvCxnSpPr>
            <a:cxnSpLocks/>
          </p:cNvCxnSpPr>
          <p:nvPr/>
        </p:nvCxnSpPr>
        <p:spPr>
          <a:xfrm>
            <a:off x="10076986" y="2967610"/>
            <a:ext cx="0" cy="461390"/>
          </a:xfrm>
          <a:prstGeom prst="straightConnector1">
            <a:avLst/>
          </a:prstGeom>
          <a:noFill/>
          <a:ln w="38100" cap="flat" cmpd="sng" algn="ctr">
            <a:solidFill>
              <a:schemeClr val="tx1"/>
            </a:solidFill>
            <a:prstDash val="solid"/>
            <a:miter lim="800000"/>
            <a:tailEnd type="triangle" w="lg" len="lg"/>
          </a:ln>
          <a:effectLst/>
        </p:spPr>
      </p:cxnSp>
      <p:pic>
        <p:nvPicPr>
          <p:cNvPr id="31" name="Picture 4">
            <a:extLst>
              <a:ext uri="{FF2B5EF4-FFF2-40B4-BE49-F238E27FC236}">
                <a16:creationId xmlns:a16="http://schemas.microsoft.com/office/drawing/2014/main" id="{BC3B5D60-1EB5-8CF5-5B14-40CA2DCA22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47149" y="3435534"/>
            <a:ext cx="910907" cy="910907"/>
          </a:xfrm>
          <a:prstGeom prst="rect">
            <a:avLst/>
          </a:prstGeom>
          <a:noFill/>
          <a:extLst>
            <a:ext uri="{909E8E84-426E-40DD-AFC4-6F175D3DCCD1}">
              <a14:hiddenFill xmlns:a14="http://schemas.microsoft.com/office/drawing/2010/main">
                <a:solidFill>
                  <a:srgbClr val="FFFFFF"/>
                </a:solidFill>
              </a14:hiddenFill>
            </a:ext>
          </a:extLst>
        </p:spPr>
      </p:pic>
      <p:pic>
        <p:nvPicPr>
          <p:cNvPr id="32" name="Immagine 31">
            <a:extLst>
              <a:ext uri="{FF2B5EF4-FFF2-40B4-BE49-F238E27FC236}">
                <a16:creationId xmlns:a16="http://schemas.microsoft.com/office/drawing/2014/main" id="{D17D191A-02E2-7C1D-86CD-E1FBF0EDBB82}"/>
              </a:ext>
            </a:extLst>
          </p:cNvPr>
          <p:cNvPicPr>
            <a:picLocks noChangeAspect="1"/>
          </p:cNvPicPr>
          <p:nvPr/>
        </p:nvPicPr>
        <p:blipFill>
          <a:blip r:embed="rId7"/>
          <a:stretch>
            <a:fillRect/>
          </a:stretch>
        </p:blipFill>
        <p:spPr>
          <a:xfrm>
            <a:off x="10466506" y="3491344"/>
            <a:ext cx="804118" cy="815606"/>
          </a:xfrm>
          <a:prstGeom prst="rect">
            <a:avLst/>
          </a:prstGeom>
        </p:spPr>
      </p:pic>
      <p:pic>
        <p:nvPicPr>
          <p:cNvPr id="33" name="Immagine 32">
            <a:extLst>
              <a:ext uri="{FF2B5EF4-FFF2-40B4-BE49-F238E27FC236}">
                <a16:creationId xmlns:a16="http://schemas.microsoft.com/office/drawing/2014/main" id="{DB57216A-DCF2-442A-5BF5-BBD3848C1ADF}"/>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768" t="142" r="22572" b="-142"/>
          <a:stretch/>
        </p:blipFill>
        <p:spPr>
          <a:xfrm>
            <a:off x="5101084" y="984818"/>
            <a:ext cx="1142696" cy="1132818"/>
          </a:xfrm>
          <a:prstGeom prst="rect">
            <a:avLst/>
          </a:prstGeom>
        </p:spPr>
      </p:pic>
      <p:pic>
        <p:nvPicPr>
          <p:cNvPr id="34" name="Immagine 33">
            <a:extLst>
              <a:ext uri="{FF2B5EF4-FFF2-40B4-BE49-F238E27FC236}">
                <a16:creationId xmlns:a16="http://schemas.microsoft.com/office/drawing/2014/main" id="{B5C1957A-7D50-25F1-C256-095062A34020}"/>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r="23217"/>
          <a:stretch/>
        </p:blipFill>
        <p:spPr>
          <a:xfrm>
            <a:off x="9480604" y="5013962"/>
            <a:ext cx="924340" cy="902951"/>
          </a:xfrm>
          <a:prstGeom prst="rect">
            <a:avLst/>
          </a:prstGeom>
        </p:spPr>
      </p:pic>
      <p:cxnSp>
        <p:nvCxnSpPr>
          <p:cNvPr id="35" name="Connettore 2 34">
            <a:extLst>
              <a:ext uri="{FF2B5EF4-FFF2-40B4-BE49-F238E27FC236}">
                <a16:creationId xmlns:a16="http://schemas.microsoft.com/office/drawing/2014/main" id="{A8F68C07-F17F-5E6B-CFDE-2FBABF58C702}"/>
              </a:ext>
            </a:extLst>
          </p:cNvPr>
          <p:cNvCxnSpPr>
            <a:cxnSpLocks/>
          </p:cNvCxnSpPr>
          <p:nvPr/>
        </p:nvCxnSpPr>
        <p:spPr>
          <a:xfrm flipH="1">
            <a:off x="7888992" y="1495516"/>
            <a:ext cx="1807477" cy="6631"/>
          </a:xfrm>
          <a:prstGeom prst="straightConnector1">
            <a:avLst/>
          </a:prstGeom>
          <a:noFill/>
          <a:ln w="38100" cap="flat" cmpd="sng" algn="ctr">
            <a:solidFill>
              <a:schemeClr val="tx1"/>
            </a:solidFill>
            <a:prstDash val="solid"/>
            <a:miter lim="800000"/>
            <a:tailEnd type="triangle" w="lg" len="lg"/>
          </a:ln>
          <a:effectLst/>
        </p:spPr>
      </p:cxnSp>
      <p:cxnSp>
        <p:nvCxnSpPr>
          <p:cNvPr id="37" name="Connettore 2 36">
            <a:extLst>
              <a:ext uri="{FF2B5EF4-FFF2-40B4-BE49-F238E27FC236}">
                <a16:creationId xmlns:a16="http://schemas.microsoft.com/office/drawing/2014/main" id="{FD193AA7-63AB-AC58-AB35-DED1B8EB7FE0}"/>
              </a:ext>
            </a:extLst>
          </p:cNvPr>
          <p:cNvCxnSpPr>
            <a:cxnSpLocks/>
          </p:cNvCxnSpPr>
          <p:nvPr/>
        </p:nvCxnSpPr>
        <p:spPr>
          <a:xfrm>
            <a:off x="10076986" y="4618144"/>
            <a:ext cx="0" cy="395818"/>
          </a:xfrm>
          <a:prstGeom prst="straightConnector1">
            <a:avLst/>
          </a:prstGeom>
          <a:noFill/>
          <a:ln w="38100" cap="flat" cmpd="sng" algn="ctr">
            <a:solidFill>
              <a:schemeClr val="tx1"/>
            </a:solidFill>
            <a:prstDash val="solid"/>
            <a:miter lim="800000"/>
            <a:tailEnd type="triangle" w="med" len="med"/>
          </a:ln>
          <a:effectLst/>
        </p:spPr>
      </p:cxnSp>
      <p:cxnSp>
        <p:nvCxnSpPr>
          <p:cNvPr id="48" name="Connettore 2 47">
            <a:extLst>
              <a:ext uri="{FF2B5EF4-FFF2-40B4-BE49-F238E27FC236}">
                <a16:creationId xmlns:a16="http://schemas.microsoft.com/office/drawing/2014/main" id="{A947C743-0CD9-5F87-7A33-43FCC56975A2}"/>
              </a:ext>
            </a:extLst>
          </p:cNvPr>
          <p:cNvCxnSpPr>
            <a:cxnSpLocks/>
          </p:cNvCxnSpPr>
          <p:nvPr/>
        </p:nvCxnSpPr>
        <p:spPr>
          <a:xfrm>
            <a:off x="10751394" y="4618144"/>
            <a:ext cx="0" cy="395818"/>
          </a:xfrm>
          <a:prstGeom prst="straightConnector1">
            <a:avLst/>
          </a:prstGeom>
          <a:noFill/>
          <a:ln w="38100" cap="flat" cmpd="sng" algn="ctr">
            <a:solidFill>
              <a:schemeClr val="tx1"/>
            </a:solidFill>
            <a:prstDash val="solid"/>
            <a:miter lim="800000"/>
            <a:tailEnd type="triangle" w="med" len="med"/>
          </a:ln>
          <a:effectLst/>
        </p:spPr>
      </p:cxnSp>
      <p:cxnSp>
        <p:nvCxnSpPr>
          <p:cNvPr id="49" name="Connettore 2 48">
            <a:extLst>
              <a:ext uri="{FF2B5EF4-FFF2-40B4-BE49-F238E27FC236}">
                <a16:creationId xmlns:a16="http://schemas.microsoft.com/office/drawing/2014/main" id="{526314F9-D4D9-1436-EBE5-1550C5A9F6B4}"/>
              </a:ext>
            </a:extLst>
          </p:cNvPr>
          <p:cNvCxnSpPr>
            <a:cxnSpLocks/>
          </p:cNvCxnSpPr>
          <p:nvPr/>
        </p:nvCxnSpPr>
        <p:spPr>
          <a:xfrm flipH="1">
            <a:off x="6355169" y="1623723"/>
            <a:ext cx="505134" cy="0"/>
          </a:xfrm>
          <a:prstGeom prst="straightConnector1">
            <a:avLst/>
          </a:prstGeom>
          <a:noFill/>
          <a:ln w="38100" cap="flat" cmpd="sng" algn="ctr">
            <a:solidFill>
              <a:schemeClr val="tx1"/>
            </a:solidFill>
            <a:prstDash val="solid"/>
            <a:miter lim="800000"/>
            <a:tailEnd type="triangle" w="lg" len="lg"/>
          </a:ln>
          <a:effectLst/>
        </p:spPr>
      </p:cxnSp>
      <p:sp>
        <p:nvSpPr>
          <p:cNvPr id="52" name="CasellaDiTesto 51">
            <a:extLst>
              <a:ext uri="{FF2B5EF4-FFF2-40B4-BE49-F238E27FC236}">
                <a16:creationId xmlns:a16="http://schemas.microsoft.com/office/drawing/2014/main" id="{67E508CD-07E1-79B8-18F2-E8D386163A58}"/>
              </a:ext>
            </a:extLst>
          </p:cNvPr>
          <p:cNvSpPr txBox="1"/>
          <p:nvPr/>
        </p:nvSpPr>
        <p:spPr>
          <a:xfrm>
            <a:off x="6149983" y="1226803"/>
            <a:ext cx="804118" cy="430887"/>
          </a:xfrm>
          <a:prstGeom prst="rect">
            <a:avLst/>
          </a:prstGeom>
          <a:noFill/>
        </p:spPr>
        <p:txBody>
          <a:bodyPr wrap="square" rtlCol="0">
            <a:spAutoFit/>
          </a:bodyPr>
          <a:lstStyle/>
          <a:p>
            <a:pPr marR="0" lvl="0" algn="r" defTabSz="914400" rtl="0" eaLnBrk="1" fontAlgn="auto" latinLnBrk="0" hangingPunct="1">
              <a:spcBef>
                <a:spcPts val="0"/>
              </a:spcBef>
              <a:spcAft>
                <a:spcPts val="0"/>
              </a:spcAft>
              <a:buClrTx/>
              <a:buSzTx/>
              <a:tabLst/>
              <a:defRPr/>
            </a:pPr>
            <a:r>
              <a:rPr kumimoji="0" lang="en-GB" sz="11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AVG along time</a:t>
            </a:r>
            <a:endParaRPr kumimoji="0" lang="it-IT" sz="11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endParaRPr>
          </a:p>
        </p:txBody>
      </p:sp>
      <p:cxnSp>
        <p:nvCxnSpPr>
          <p:cNvPr id="53" name="Connettore 2 52">
            <a:extLst>
              <a:ext uri="{FF2B5EF4-FFF2-40B4-BE49-F238E27FC236}">
                <a16:creationId xmlns:a16="http://schemas.microsoft.com/office/drawing/2014/main" id="{6ECA5A38-45D0-C52D-E555-CA531814B560}"/>
              </a:ext>
            </a:extLst>
          </p:cNvPr>
          <p:cNvCxnSpPr>
            <a:cxnSpLocks/>
          </p:cNvCxnSpPr>
          <p:nvPr/>
        </p:nvCxnSpPr>
        <p:spPr>
          <a:xfrm flipH="1" flipV="1">
            <a:off x="8477511" y="3738925"/>
            <a:ext cx="1061188" cy="1275037"/>
          </a:xfrm>
          <a:prstGeom prst="straightConnector1">
            <a:avLst/>
          </a:prstGeom>
          <a:noFill/>
          <a:ln w="38100" cap="flat" cmpd="sng" algn="ctr">
            <a:solidFill>
              <a:schemeClr val="tx1"/>
            </a:solidFill>
            <a:prstDash val="solid"/>
            <a:miter lim="800000"/>
            <a:tailEnd type="triangle" w="lg" len="lg"/>
          </a:ln>
          <a:effectLst/>
        </p:spPr>
      </p:cxnSp>
      <p:cxnSp>
        <p:nvCxnSpPr>
          <p:cNvPr id="55" name="Connettore 2 54">
            <a:extLst>
              <a:ext uri="{FF2B5EF4-FFF2-40B4-BE49-F238E27FC236}">
                <a16:creationId xmlns:a16="http://schemas.microsoft.com/office/drawing/2014/main" id="{74E736F4-8B0F-4DB2-0117-92F5CB2E85BC}"/>
              </a:ext>
            </a:extLst>
          </p:cNvPr>
          <p:cNvCxnSpPr>
            <a:cxnSpLocks/>
          </p:cNvCxnSpPr>
          <p:nvPr/>
        </p:nvCxnSpPr>
        <p:spPr>
          <a:xfrm>
            <a:off x="6355169" y="2088174"/>
            <a:ext cx="1073945" cy="736497"/>
          </a:xfrm>
          <a:prstGeom prst="straightConnector1">
            <a:avLst/>
          </a:prstGeom>
          <a:noFill/>
          <a:ln w="38100" cap="flat" cmpd="sng" algn="ctr">
            <a:solidFill>
              <a:schemeClr val="tx1"/>
            </a:solidFill>
            <a:prstDash val="solid"/>
            <a:miter lim="800000"/>
            <a:tailEnd type="triangle" w="lg" len="lg"/>
          </a:ln>
          <a:effectLst/>
        </p:spPr>
      </p:cxnSp>
      <p:pic>
        <p:nvPicPr>
          <p:cNvPr id="61" name="Immagine 60">
            <a:extLst>
              <a:ext uri="{FF2B5EF4-FFF2-40B4-BE49-F238E27FC236}">
                <a16:creationId xmlns:a16="http://schemas.microsoft.com/office/drawing/2014/main" id="{60A44E15-3308-8B4B-07FA-D70CD1108AC8}"/>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22121"/>
          <a:stretch/>
        </p:blipFill>
        <p:spPr bwMode="auto">
          <a:xfrm>
            <a:off x="7429114" y="2703094"/>
            <a:ext cx="988152" cy="952800"/>
          </a:xfrm>
          <a:prstGeom prst="rect">
            <a:avLst/>
          </a:prstGeom>
          <a:noFill/>
          <a:ln>
            <a:noFill/>
          </a:ln>
        </p:spPr>
      </p:pic>
      <p:cxnSp>
        <p:nvCxnSpPr>
          <p:cNvPr id="44036" name="Connettore 2 44035">
            <a:extLst>
              <a:ext uri="{FF2B5EF4-FFF2-40B4-BE49-F238E27FC236}">
                <a16:creationId xmlns:a16="http://schemas.microsoft.com/office/drawing/2014/main" id="{154AFB39-6E61-3B61-732E-283D142F37E4}"/>
              </a:ext>
            </a:extLst>
          </p:cNvPr>
          <p:cNvCxnSpPr>
            <a:cxnSpLocks/>
          </p:cNvCxnSpPr>
          <p:nvPr/>
        </p:nvCxnSpPr>
        <p:spPr>
          <a:xfrm>
            <a:off x="7800456" y="3682268"/>
            <a:ext cx="0" cy="935876"/>
          </a:xfrm>
          <a:prstGeom prst="straightConnector1">
            <a:avLst/>
          </a:prstGeom>
          <a:noFill/>
          <a:ln w="38100" cap="flat" cmpd="sng" algn="ctr">
            <a:solidFill>
              <a:schemeClr val="tx1"/>
            </a:solidFill>
            <a:prstDash val="solid"/>
            <a:miter lim="800000"/>
            <a:tailEnd type="triangle" w="lg" len="lg"/>
          </a:ln>
          <a:effectLst/>
        </p:spPr>
      </p:cxnSp>
      <p:cxnSp>
        <p:nvCxnSpPr>
          <p:cNvPr id="44040" name="Connettore 2 44039">
            <a:extLst>
              <a:ext uri="{FF2B5EF4-FFF2-40B4-BE49-F238E27FC236}">
                <a16:creationId xmlns:a16="http://schemas.microsoft.com/office/drawing/2014/main" id="{97B3B072-A837-F19A-D0BA-E679E128946F}"/>
              </a:ext>
            </a:extLst>
          </p:cNvPr>
          <p:cNvCxnSpPr>
            <a:cxnSpLocks/>
          </p:cNvCxnSpPr>
          <p:nvPr/>
        </p:nvCxnSpPr>
        <p:spPr>
          <a:xfrm flipH="1">
            <a:off x="8477511" y="5490037"/>
            <a:ext cx="1030487" cy="0"/>
          </a:xfrm>
          <a:prstGeom prst="straightConnector1">
            <a:avLst/>
          </a:prstGeom>
          <a:noFill/>
          <a:ln w="38100" cap="flat" cmpd="sng" algn="ctr">
            <a:solidFill>
              <a:schemeClr val="tx1"/>
            </a:solidFill>
            <a:prstDash val="solid"/>
            <a:miter lim="800000"/>
            <a:tailEnd type="triangle" w="lg" len="lg"/>
          </a:ln>
          <a:effectLst/>
        </p:spPr>
      </p:cxnSp>
      <p:pic>
        <p:nvPicPr>
          <p:cNvPr id="44043" name="Immagine 44042">
            <a:extLst>
              <a:ext uri="{FF2B5EF4-FFF2-40B4-BE49-F238E27FC236}">
                <a16:creationId xmlns:a16="http://schemas.microsoft.com/office/drawing/2014/main" id="{0624DE93-9A56-B4D1-69CE-CEA9EAEA2966}"/>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22121"/>
          <a:stretch/>
        </p:blipFill>
        <p:spPr bwMode="auto">
          <a:xfrm>
            <a:off x="7036354" y="4648045"/>
            <a:ext cx="1340431" cy="1292476"/>
          </a:xfrm>
          <a:prstGeom prst="rect">
            <a:avLst/>
          </a:prstGeom>
          <a:noFill/>
          <a:ln>
            <a:noFill/>
          </a:ln>
        </p:spPr>
      </p:pic>
      <p:sp>
        <p:nvSpPr>
          <p:cNvPr id="44046" name="CasellaDiTesto 44045">
            <a:extLst>
              <a:ext uri="{FF2B5EF4-FFF2-40B4-BE49-F238E27FC236}">
                <a16:creationId xmlns:a16="http://schemas.microsoft.com/office/drawing/2014/main" id="{181109C2-7873-EEE0-6AEE-65342F3552B9}"/>
              </a:ext>
            </a:extLst>
          </p:cNvPr>
          <p:cNvSpPr txBox="1"/>
          <p:nvPr/>
        </p:nvSpPr>
        <p:spPr>
          <a:xfrm>
            <a:off x="6283743" y="2991187"/>
            <a:ext cx="1239964" cy="374654"/>
          </a:xfrm>
          <a:prstGeom prst="rect">
            <a:avLst/>
          </a:prstGeom>
          <a:noFill/>
        </p:spPr>
        <p:txBody>
          <a:bodyPr wrap="square" rtlCol="0">
            <a:spAutoFit/>
          </a:bodyPr>
          <a:lstStyle/>
          <a:p>
            <a:pPr marR="0" lvl="0" algn="ctr" defTabSz="914400" rtl="0" eaLnBrk="1" fontAlgn="auto" latinLnBrk="0" hangingPunct="1">
              <a:lnSpc>
                <a:spcPct val="130000"/>
              </a:lnSpc>
              <a:spcBef>
                <a:spcPts val="0"/>
              </a:spcBef>
              <a:spcAft>
                <a:spcPts val="0"/>
              </a:spcAft>
              <a:buClrTx/>
              <a:buSzTx/>
              <a:tabLst/>
              <a:defRPr/>
            </a:pPr>
            <a:r>
              <a:rPr kumimoji="0" lang="en-GB" sz="16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Aggregation</a:t>
            </a:r>
            <a:endParaRPr kumimoji="0" lang="it-IT" sz="16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endParaRPr>
          </a:p>
        </p:txBody>
      </p:sp>
      <p:sp>
        <p:nvSpPr>
          <p:cNvPr id="44047" name="CasellaDiTesto 44046">
            <a:extLst>
              <a:ext uri="{FF2B5EF4-FFF2-40B4-BE49-F238E27FC236}">
                <a16:creationId xmlns:a16="http://schemas.microsoft.com/office/drawing/2014/main" id="{84EDDD97-392B-448C-B812-4D9B72B0EA50}"/>
              </a:ext>
            </a:extLst>
          </p:cNvPr>
          <p:cNvSpPr txBox="1"/>
          <p:nvPr/>
        </p:nvSpPr>
        <p:spPr>
          <a:xfrm rot="3204034">
            <a:off x="7898716" y="4499768"/>
            <a:ext cx="1239964" cy="374654"/>
          </a:xfrm>
          <a:prstGeom prst="rect">
            <a:avLst/>
          </a:prstGeom>
          <a:noFill/>
        </p:spPr>
        <p:txBody>
          <a:bodyPr wrap="square" rtlCol="0">
            <a:spAutoFit/>
          </a:bodyPr>
          <a:lstStyle/>
          <a:p>
            <a:pPr marR="0" lvl="0" algn="ctr" defTabSz="914400" rtl="0" eaLnBrk="1" fontAlgn="auto" latinLnBrk="0" hangingPunct="1">
              <a:lnSpc>
                <a:spcPct val="130000"/>
              </a:lnSpc>
              <a:spcBef>
                <a:spcPts val="0"/>
              </a:spcBef>
              <a:spcAft>
                <a:spcPts val="0"/>
              </a:spcAft>
              <a:buClrTx/>
              <a:buSzTx/>
              <a:tabLst/>
              <a:defRPr/>
            </a:pPr>
            <a:r>
              <a:rPr kumimoji="0" lang="en-GB" sz="16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Aggregation</a:t>
            </a:r>
            <a:endParaRPr kumimoji="0" lang="it-IT" sz="16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endParaRPr>
          </a:p>
        </p:txBody>
      </p:sp>
    </p:spTree>
    <p:extLst>
      <p:ext uri="{BB962C8B-B14F-4D97-AF65-F5344CB8AC3E}">
        <p14:creationId xmlns:p14="http://schemas.microsoft.com/office/powerpoint/2010/main" val="3084389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descr="Immagine che contiene testo&#10;&#10;Descrizione generata automaticamente">
            <a:extLst>
              <a:ext uri="{FF2B5EF4-FFF2-40B4-BE49-F238E27FC236}">
                <a16:creationId xmlns:a16="http://schemas.microsoft.com/office/drawing/2014/main" id="{2F5B91B4-2F4D-AE89-AF48-F9321B705149}"/>
              </a:ext>
            </a:extLst>
          </p:cNvPr>
          <p:cNvPicPr>
            <a:picLocks noChangeAspect="1"/>
          </p:cNvPicPr>
          <p:nvPr/>
        </p:nvPicPr>
        <p:blipFill rotWithShape="1">
          <a:blip r:embed="rId3"/>
          <a:srcRect r="74698"/>
          <a:stretch/>
        </p:blipFill>
        <p:spPr>
          <a:xfrm>
            <a:off x="225306" y="242406"/>
            <a:ext cx="632077" cy="747482"/>
          </a:xfrm>
          <a:prstGeom prst="rect">
            <a:avLst/>
          </a:prstGeom>
        </p:spPr>
      </p:pic>
      <p:sp>
        <p:nvSpPr>
          <p:cNvPr id="44034" name="Rectangle 2">
            <a:extLst>
              <a:ext uri="{FF2B5EF4-FFF2-40B4-BE49-F238E27FC236}">
                <a16:creationId xmlns:a16="http://schemas.microsoft.com/office/drawing/2014/main" id="{36FCF36D-2BC9-34AF-7241-2AF95DF0D4B2}"/>
              </a:ext>
            </a:extLst>
          </p:cNvPr>
          <p:cNvSpPr>
            <a:spLocks noGrp="1" noChangeArrowheads="1"/>
          </p:cNvSpPr>
          <p:nvPr>
            <p:ph type="title"/>
          </p:nvPr>
        </p:nvSpPr>
        <p:spPr>
          <a:xfrm>
            <a:off x="1048070" y="281784"/>
            <a:ext cx="9677304" cy="668726"/>
          </a:xfrm>
        </p:spPr>
        <p:txBody>
          <a:bodyPr/>
          <a:lstStyle/>
          <a:p>
            <a:r>
              <a:rPr lang="it-IT" altLang="it-IT" sz="3600" b="0" dirty="0">
                <a:latin typeface="Bahnschrift SemiBold SemiConden" panose="020B0502040204020203" pitchFamily="34" charset="0"/>
              </a:rPr>
              <a:t>Method 2: </a:t>
            </a:r>
            <a:r>
              <a:rPr lang="it-IT" altLang="it-IT" sz="3600" b="0" dirty="0" err="1">
                <a:latin typeface="Bahnschrift SemiBold SemiConden" panose="020B0502040204020203" pitchFamily="34" charset="0"/>
              </a:rPr>
              <a:t>Hyperscanning</a:t>
            </a:r>
            <a:r>
              <a:rPr lang="it-IT" altLang="it-IT" sz="3600" b="0" dirty="0">
                <a:latin typeface="Bahnschrift SemiBold SemiConden" panose="020B0502040204020203" pitchFamily="34" charset="0"/>
              </a:rPr>
              <a:t> Joint </a:t>
            </a:r>
            <a:r>
              <a:rPr lang="it-IT" altLang="it-IT" sz="3600" b="0" dirty="0" err="1">
                <a:latin typeface="Bahnschrift SemiBold SemiConden" panose="020B0502040204020203" pitchFamily="34" charset="0"/>
              </a:rPr>
              <a:t>experiment</a:t>
            </a:r>
            <a:endParaRPr lang="it-IT" altLang="it-IT" sz="3600" b="0" dirty="0">
              <a:latin typeface="Bahnschrift SemiBold SemiConden" panose="020B0502040204020203" pitchFamily="34" charset="0"/>
            </a:endParaRPr>
          </a:p>
        </p:txBody>
      </p:sp>
      <p:pic>
        <p:nvPicPr>
          <p:cNvPr id="2" name="Immagine 1">
            <a:extLst>
              <a:ext uri="{FF2B5EF4-FFF2-40B4-BE49-F238E27FC236}">
                <a16:creationId xmlns:a16="http://schemas.microsoft.com/office/drawing/2014/main" id="{3F7CA6EF-49A7-B0DF-9D10-DC33182460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0124" y="989888"/>
            <a:ext cx="4757379" cy="4985899"/>
          </a:xfrm>
          <a:prstGeom prst="rect">
            <a:avLst/>
          </a:prstGeom>
        </p:spPr>
      </p:pic>
      <p:sp>
        <p:nvSpPr>
          <p:cNvPr id="14" name="CasellaDiTesto 13">
            <a:extLst>
              <a:ext uri="{FF2B5EF4-FFF2-40B4-BE49-F238E27FC236}">
                <a16:creationId xmlns:a16="http://schemas.microsoft.com/office/drawing/2014/main" id="{EE9D9096-EF61-2653-CA00-950789D97853}"/>
              </a:ext>
            </a:extLst>
          </p:cNvPr>
          <p:cNvSpPr txBox="1"/>
          <p:nvPr/>
        </p:nvSpPr>
        <p:spPr>
          <a:xfrm>
            <a:off x="886230" y="1593337"/>
            <a:ext cx="5364996" cy="3175356"/>
          </a:xfrm>
          <a:prstGeom prst="rect">
            <a:avLst/>
          </a:prstGeom>
          <a:noFill/>
        </p:spPr>
        <p:txBody>
          <a:bodyPr wrap="square" rtlCol="0">
            <a:spAutoFit/>
          </a:bodyPr>
          <a:lstStyle/>
          <a:p>
            <a:pPr algn="just">
              <a:lnSpc>
                <a:spcPct val="150000"/>
              </a:lnSpc>
              <a:defRPr/>
            </a:pPr>
            <a:r>
              <a:rPr lang="it-IT" sz="2400" b="1" dirty="0">
                <a:solidFill>
                  <a:srgbClr val="000000"/>
                </a:solidFill>
                <a:latin typeface="Bahnschrift SemiBold SemiConden" panose="020B0502040204020203" pitchFamily="34" charset="0"/>
                <a:ea typeface="ＭＳ Ｐゴシック"/>
              </a:rPr>
              <a:t>Two </a:t>
            </a:r>
            <a:r>
              <a:rPr lang="it-IT" sz="2400" b="1" dirty="0" err="1">
                <a:solidFill>
                  <a:srgbClr val="000000"/>
                </a:solidFill>
                <a:latin typeface="Bahnschrift SemiBold SemiConden" panose="020B0502040204020203" pitchFamily="34" charset="0"/>
                <a:ea typeface="ＭＳ Ｐゴシック"/>
              </a:rPr>
              <a:t>conditions</a:t>
            </a:r>
            <a:r>
              <a:rPr lang="it-IT" sz="2400" b="1" dirty="0">
                <a:solidFill>
                  <a:srgbClr val="000000"/>
                </a:solidFill>
                <a:latin typeface="Bahnschrift SemiBold SemiConden" panose="020B0502040204020203" pitchFamily="34" charset="0"/>
                <a:ea typeface="ＭＳ Ｐゴシック"/>
              </a:rPr>
              <a:t> </a:t>
            </a:r>
            <a:r>
              <a:rPr lang="it-IT" sz="2400" b="1" dirty="0" err="1">
                <a:solidFill>
                  <a:srgbClr val="000000"/>
                </a:solidFill>
                <a:latin typeface="Bahnschrift SemiBold SemiConden" panose="020B0502040204020203" pitchFamily="34" charset="0"/>
                <a:ea typeface="ＭＳ Ｐゴシック"/>
              </a:rPr>
              <a:t>considered</a:t>
            </a:r>
            <a:r>
              <a:rPr lang="it-IT" sz="2400" b="1" dirty="0">
                <a:solidFill>
                  <a:srgbClr val="000000"/>
                </a:solidFill>
                <a:latin typeface="Bahnschrift SemiBold SemiConden" panose="020B0502040204020203" pitchFamily="34" charset="0"/>
                <a:ea typeface="ＭＳ Ｐゴシック"/>
              </a:rPr>
              <a:t>:</a:t>
            </a:r>
            <a:endParaRPr lang="en-GB" sz="2400" dirty="0">
              <a:solidFill>
                <a:srgbClr val="000000"/>
              </a:solidFill>
              <a:latin typeface="Bahnschrift SemiBold SemiConden" panose="020B0502040204020203" pitchFamily="34" charset="0"/>
              <a:ea typeface="ＭＳ Ｐゴシック"/>
            </a:endParaRPr>
          </a:p>
          <a:p>
            <a:pPr marL="342900" indent="-342900" algn="just">
              <a:lnSpc>
                <a:spcPct val="150000"/>
              </a:lnSpc>
              <a:buFont typeface="+mj-lt"/>
              <a:buAutoNum type="arabicPeriod"/>
              <a:defRPr/>
            </a:pPr>
            <a:r>
              <a:rPr lang="en-GB" b="1" dirty="0">
                <a:solidFill>
                  <a:srgbClr val="000000"/>
                </a:solidFill>
                <a:latin typeface="Bahnschrift SemiLight SemiConde" panose="020B0502040204020203" pitchFamily="34" charset="0"/>
                <a:ea typeface="ＭＳ Ｐゴシック"/>
              </a:rPr>
              <a:t>Solo</a:t>
            </a:r>
            <a:r>
              <a:rPr lang="en-GB" dirty="0">
                <a:solidFill>
                  <a:srgbClr val="000000"/>
                </a:solidFill>
                <a:latin typeface="Bahnschrift SemiLight SemiConde" panose="020B0502040204020203" pitchFamily="34" charset="0"/>
                <a:ea typeface="ＭＳ Ｐゴシック"/>
              </a:rPr>
              <a:t> experiment: </a:t>
            </a:r>
            <a:r>
              <a:rPr lang="en-GB" b="1" dirty="0">
                <a:solidFill>
                  <a:srgbClr val="000000"/>
                </a:solidFill>
                <a:latin typeface="Bahnschrift SemiLight SemiConde" panose="020B0502040204020203" pitchFamily="34" charset="0"/>
                <a:ea typeface="ＭＳ Ｐゴシック"/>
              </a:rPr>
              <a:t>each subject </a:t>
            </a:r>
            <a:r>
              <a:rPr lang="en-GB" dirty="0">
                <a:solidFill>
                  <a:srgbClr val="000000"/>
                </a:solidFill>
                <a:latin typeface="Bahnschrift SemiLight SemiConde" panose="020B0502040204020203" pitchFamily="34" charset="0"/>
                <a:ea typeface="ＭＳ Ｐゴシック"/>
              </a:rPr>
              <a:t>completed the task on </a:t>
            </a:r>
            <a:r>
              <a:rPr lang="en-GB" b="1" dirty="0">
                <a:solidFill>
                  <a:srgbClr val="000000"/>
                </a:solidFill>
                <a:latin typeface="Bahnschrift SemiLight SemiConde" panose="020B0502040204020203" pitchFamily="34" charset="0"/>
                <a:ea typeface="ＭＳ Ｐゴシック"/>
              </a:rPr>
              <a:t>their own</a:t>
            </a:r>
            <a:r>
              <a:rPr lang="en-GB" dirty="0">
                <a:solidFill>
                  <a:srgbClr val="000000"/>
                </a:solidFill>
                <a:latin typeface="Bahnschrift SemiLight SemiConde" panose="020B0502040204020203" pitchFamily="34" charset="0"/>
                <a:ea typeface="ＭＳ Ｐゴシック"/>
              </a:rPr>
              <a:t>, two fingers to </a:t>
            </a:r>
            <a:r>
              <a:rPr lang="en-GB" b="1" dirty="0">
                <a:solidFill>
                  <a:srgbClr val="000000"/>
                </a:solidFill>
                <a:latin typeface="Bahnschrift SemiLight SemiConde" panose="020B0502040204020203" pitchFamily="34" charset="0"/>
                <a:ea typeface="ＭＳ Ｐゴシック"/>
              </a:rPr>
              <a:t>control both sides</a:t>
            </a:r>
            <a:r>
              <a:rPr lang="en-GB" dirty="0">
                <a:solidFill>
                  <a:srgbClr val="000000"/>
                </a:solidFill>
                <a:latin typeface="Bahnschrift SemiLight SemiConde" panose="020B0502040204020203" pitchFamily="34" charset="0"/>
                <a:ea typeface="ＭＳ Ｐゴシック"/>
              </a:rPr>
              <a:t> of the virtual </a:t>
            </a:r>
            <a:r>
              <a:rPr lang="en-GB" b="1" dirty="0">
                <a:solidFill>
                  <a:srgbClr val="000000"/>
                </a:solidFill>
                <a:latin typeface="Bahnschrift SemiLight SemiConde" panose="020B0502040204020203" pitchFamily="34" charset="0"/>
                <a:ea typeface="ＭＳ Ｐゴシック"/>
              </a:rPr>
              <a:t>bar</a:t>
            </a:r>
            <a:r>
              <a:rPr lang="en-GB" dirty="0">
                <a:solidFill>
                  <a:srgbClr val="000000"/>
                </a:solidFill>
                <a:latin typeface="Bahnschrift SemiLight SemiConde" panose="020B0502040204020203" pitchFamily="34" charset="0"/>
                <a:ea typeface="ＭＳ Ｐゴシック"/>
              </a:rPr>
              <a:t>.</a:t>
            </a:r>
          </a:p>
          <a:p>
            <a:pPr marL="342900" indent="-342900" algn="just">
              <a:lnSpc>
                <a:spcPct val="150000"/>
              </a:lnSpc>
              <a:buFont typeface="+mj-lt"/>
              <a:buAutoNum type="arabicPeriod"/>
              <a:defRPr/>
            </a:pPr>
            <a:r>
              <a:rPr lang="en-GB" b="1" dirty="0">
                <a:solidFill>
                  <a:srgbClr val="000000"/>
                </a:solidFill>
                <a:latin typeface="Bahnschrift SemiLight SemiConde" panose="020B0502040204020203" pitchFamily="34" charset="0"/>
                <a:ea typeface="ＭＳ Ｐゴシック"/>
              </a:rPr>
              <a:t>Joint</a:t>
            </a:r>
            <a:r>
              <a:rPr lang="en-GB" dirty="0">
                <a:solidFill>
                  <a:srgbClr val="000000"/>
                </a:solidFill>
                <a:latin typeface="Bahnschrift SemiLight SemiConde" panose="020B0502040204020203" pitchFamily="34" charset="0"/>
                <a:ea typeface="ＭＳ Ｐゴシック"/>
              </a:rPr>
              <a:t> experiment: the </a:t>
            </a:r>
            <a:r>
              <a:rPr lang="en-GB" b="1" dirty="0">
                <a:solidFill>
                  <a:srgbClr val="000000"/>
                </a:solidFill>
                <a:latin typeface="Bahnschrift SemiBold SemiConden" panose="020B0502040204020203" pitchFamily="34" charset="0"/>
                <a:ea typeface="ＭＳ Ｐゴシック"/>
              </a:rPr>
              <a:t>dyad</a:t>
            </a:r>
            <a:r>
              <a:rPr lang="en-GB" b="1" dirty="0">
                <a:solidFill>
                  <a:srgbClr val="000000"/>
                </a:solidFill>
                <a:latin typeface="Bahnschrift SemiLight SemiConde" panose="020B0502040204020203" pitchFamily="34" charset="0"/>
                <a:ea typeface="ＭＳ Ｐゴシック"/>
              </a:rPr>
              <a:t> worked</a:t>
            </a:r>
            <a:r>
              <a:rPr lang="en-GB" dirty="0">
                <a:solidFill>
                  <a:srgbClr val="000000"/>
                </a:solidFill>
                <a:latin typeface="Bahnschrift SemiLight SemiConde" panose="020B0502040204020203" pitchFamily="34" charset="0"/>
                <a:ea typeface="ＭＳ Ｐゴシック"/>
              </a:rPr>
              <a:t> on the same task </a:t>
            </a:r>
            <a:r>
              <a:rPr lang="en-GB" b="1" dirty="0">
                <a:solidFill>
                  <a:srgbClr val="000000"/>
                </a:solidFill>
                <a:latin typeface="Bahnschrift SemiLight SemiConde" panose="020B0502040204020203" pitchFamily="34" charset="0"/>
                <a:ea typeface="ＭＳ Ｐゴシック"/>
              </a:rPr>
              <a:t>together</a:t>
            </a:r>
            <a:r>
              <a:rPr lang="en-GB" dirty="0">
                <a:solidFill>
                  <a:srgbClr val="000000"/>
                </a:solidFill>
                <a:latin typeface="Bahnschrift SemiLight SemiConde" panose="020B0502040204020203" pitchFamily="34" charset="0"/>
                <a:ea typeface="ＭＳ Ｐゴシック"/>
              </a:rPr>
              <a:t>. </a:t>
            </a:r>
            <a:r>
              <a:rPr lang="en-GB" b="1" dirty="0">
                <a:solidFill>
                  <a:srgbClr val="000000"/>
                </a:solidFill>
                <a:latin typeface="Bahnschrift SemiLight SemiConde" panose="020B0502040204020203" pitchFamily="34" charset="0"/>
                <a:ea typeface="ＭＳ Ｐゴシック"/>
              </a:rPr>
              <a:t>Each</a:t>
            </a:r>
            <a:r>
              <a:rPr lang="en-GB" dirty="0">
                <a:solidFill>
                  <a:srgbClr val="000000"/>
                </a:solidFill>
                <a:latin typeface="Bahnschrift SemiLight SemiConde" panose="020B0502040204020203" pitchFamily="34" charset="0"/>
                <a:ea typeface="ＭＳ Ｐゴシック"/>
              </a:rPr>
              <a:t> participant </a:t>
            </a:r>
            <a:r>
              <a:rPr lang="en-GB" b="1" dirty="0">
                <a:solidFill>
                  <a:srgbClr val="000000"/>
                </a:solidFill>
                <a:latin typeface="Bahnschrift SemiLight SemiConde" panose="020B0502040204020203" pitchFamily="34" charset="0"/>
                <a:ea typeface="ＭＳ Ｐゴシック"/>
              </a:rPr>
              <a:t>used</a:t>
            </a:r>
            <a:r>
              <a:rPr lang="en-GB" dirty="0">
                <a:solidFill>
                  <a:srgbClr val="000000"/>
                </a:solidFill>
                <a:latin typeface="Bahnschrift SemiLight SemiConde" panose="020B0502040204020203" pitchFamily="34" charset="0"/>
                <a:ea typeface="ＭＳ Ｐゴシック"/>
              </a:rPr>
              <a:t> </a:t>
            </a:r>
            <a:r>
              <a:rPr lang="en-GB" b="1" dirty="0">
                <a:solidFill>
                  <a:srgbClr val="000000"/>
                </a:solidFill>
                <a:latin typeface="Bahnschrift SemiLight SemiConde" panose="020B0502040204020203" pitchFamily="34" charset="0"/>
                <a:ea typeface="ＭＳ Ｐゴシック"/>
              </a:rPr>
              <a:t>one</a:t>
            </a:r>
            <a:r>
              <a:rPr lang="en-GB" dirty="0">
                <a:solidFill>
                  <a:srgbClr val="000000"/>
                </a:solidFill>
                <a:latin typeface="Bahnschrift SemiLight SemiConde" panose="020B0502040204020203" pitchFamily="34" charset="0"/>
                <a:ea typeface="ＭＳ Ｐゴシック"/>
              </a:rPr>
              <a:t> </a:t>
            </a:r>
            <a:r>
              <a:rPr lang="en-GB" b="1" dirty="0">
                <a:solidFill>
                  <a:srgbClr val="000000"/>
                </a:solidFill>
                <a:latin typeface="Bahnschrift SemiLight SemiConde" panose="020B0502040204020203" pitchFamily="34" charset="0"/>
                <a:ea typeface="ＭＳ Ｐゴシック"/>
              </a:rPr>
              <a:t>finger</a:t>
            </a:r>
            <a:r>
              <a:rPr lang="en-GB" dirty="0">
                <a:solidFill>
                  <a:srgbClr val="000000"/>
                </a:solidFill>
                <a:latin typeface="Bahnschrift SemiLight SemiConde" panose="020B0502040204020203" pitchFamily="34" charset="0"/>
                <a:ea typeface="ＭＳ Ｐゴシック"/>
              </a:rPr>
              <a:t> to press a button to </a:t>
            </a:r>
            <a:r>
              <a:rPr lang="en-GB" b="1" dirty="0">
                <a:solidFill>
                  <a:srgbClr val="000000"/>
                </a:solidFill>
                <a:latin typeface="Bahnschrift SemiLight SemiConde" panose="020B0502040204020203" pitchFamily="34" charset="0"/>
                <a:ea typeface="ＭＳ Ｐゴシック"/>
              </a:rPr>
              <a:t>control</a:t>
            </a:r>
            <a:r>
              <a:rPr lang="en-GB" dirty="0">
                <a:solidFill>
                  <a:srgbClr val="000000"/>
                </a:solidFill>
                <a:latin typeface="Bahnschrift SemiLight SemiConde" panose="020B0502040204020203" pitchFamily="34" charset="0"/>
                <a:ea typeface="ＭＳ Ｐゴシック"/>
              </a:rPr>
              <a:t> </a:t>
            </a:r>
            <a:r>
              <a:rPr lang="en-GB" b="1" dirty="0">
                <a:solidFill>
                  <a:srgbClr val="000000"/>
                </a:solidFill>
                <a:latin typeface="Bahnschrift SemiLight SemiConde" panose="020B0502040204020203" pitchFamily="34" charset="0"/>
                <a:ea typeface="ＭＳ Ｐゴシック"/>
              </a:rPr>
              <a:t>one</a:t>
            </a:r>
            <a:r>
              <a:rPr lang="en-GB" dirty="0">
                <a:solidFill>
                  <a:srgbClr val="000000"/>
                </a:solidFill>
                <a:latin typeface="Bahnschrift SemiLight SemiConde" panose="020B0502040204020203" pitchFamily="34" charset="0"/>
                <a:ea typeface="ＭＳ Ｐゴシック"/>
              </a:rPr>
              <a:t> </a:t>
            </a:r>
            <a:r>
              <a:rPr lang="en-GB" b="1" dirty="0">
                <a:solidFill>
                  <a:srgbClr val="000000"/>
                </a:solidFill>
                <a:latin typeface="Bahnschrift SemiLight SemiConde" panose="020B0502040204020203" pitchFamily="34" charset="0"/>
                <a:ea typeface="ＭＳ Ｐゴシック"/>
              </a:rPr>
              <a:t>side</a:t>
            </a:r>
            <a:r>
              <a:rPr lang="en-GB" dirty="0">
                <a:solidFill>
                  <a:srgbClr val="000000"/>
                </a:solidFill>
                <a:latin typeface="Bahnschrift SemiLight SemiConde" panose="020B0502040204020203" pitchFamily="34" charset="0"/>
                <a:ea typeface="ＭＳ Ｐゴシック"/>
              </a:rPr>
              <a:t> of the virtual </a:t>
            </a:r>
            <a:r>
              <a:rPr lang="en-GB" b="1" dirty="0">
                <a:solidFill>
                  <a:srgbClr val="000000"/>
                </a:solidFill>
                <a:latin typeface="Bahnschrift SemiLight SemiConde" panose="020B0502040204020203" pitchFamily="34" charset="0"/>
                <a:ea typeface="ＭＳ Ｐゴシック"/>
              </a:rPr>
              <a:t>bar</a:t>
            </a:r>
            <a:r>
              <a:rPr lang="en-GB" dirty="0">
                <a:solidFill>
                  <a:srgbClr val="000000"/>
                </a:solidFill>
                <a:latin typeface="Bahnschrift SemiLight SemiConde" panose="020B0502040204020203" pitchFamily="34" charset="0"/>
                <a:ea typeface="ＭＳ Ｐゴシック"/>
              </a:rPr>
              <a:t>.</a:t>
            </a:r>
          </a:p>
        </p:txBody>
      </p:sp>
      <p:sp>
        <p:nvSpPr>
          <p:cNvPr id="15" name="CasellaDiTesto 14">
            <a:extLst>
              <a:ext uri="{FF2B5EF4-FFF2-40B4-BE49-F238E27FC236}">
                <a16:creationId xmlns:a16="http://schemas.microsoft.com/office/drawing/2014/main" id="{61F4307F-3299-4C37-D280-4C53DE5BD67B}"/>
              </a:ext>
            </a:extLst>
          </p:cNvPr>
          <p:cNvSpPr txBox="1"/>
          <p:nvPr/>
        </p:nvSpPr>
        <p:spPr>
          <a:xfrm>
            <a:off x="886230" y="5322691"/>
            <a:ext cx="5934075" cy="523220"/>
          </a:xfrm>
          <a:prstGeom prst="rect">
            <a:avLst/>
          </a:prstGeom>
          <a:noFill/>
        </p:spPr>
        <p:txBody>
          <a:bodyPr wrap="square" rtlCol="0">
            <a:spAutoFit/>
          </a:bodyPr>
          <a:lstStyle/>
          <a:p>
            <a:pPr algn="just">
              <a:defRPr/>
            </a:pPr>
            <a:r>
              <a:rPr lang="en-GB" sz="1400" dirty="0">
                <a:solidFill>
                  <a:srgbClr val="000000"/>
                </a:solidFill>
                <a:latin typeface="Bahnschrift SemiLight SemiConde" panose="020B0502040204020203" pitchFamily="34" charset="0"/>
                <a:ea typeface="ＭＳ Ｐゴシック"/>
              </a:rPr>
              <a:t>The </a:t>
            </a:r>
            <a:r>
              <a:rPr lang="en-GB" sz="1400" dirty="0" err="1">
                <a:solidFill>
                  <a:srgbClr val="000000"/>
                </a:solidFill>
                <a:latin typeface="Bahnschrift SemiLight SemiConde" panose="020B0502040204020203" pitchFamily="34" charset="0"/>
                <a:ea typeface="ＭＳ Ｐゴシック"/>
              </a:rPr>
              <a:t>neuroelectrical</a:t>
            </a:r>
            <a:r>
              <a:rPr lang="en-GB" sz="1400" dirty="0">
                <a:solidFill>
                  <a:srgbClr val="000000"/>
                </a:solidFill>
                <a:latin typeface="Bahnschrift SemiLight SemiConde" panose="020B0502040204020203" pitchFamily="34" charset="0"/>
                <a:ea typeface="ＭＳ Ｐゴシック"/>
              </a:rPr>
              <a:t> </a:t>
            </a:r>
            <a:r>
              <a:rPr lang="en-GB" sz="1400" dirty="0" err="1">
                <a:solidFill>
                  <a:srgbClr val="000000"/>
                </a:solidFill>
                <a:latin typeface="Bahnschrift SemiLight SemiConde" panose="020B0502040204020203" pitchFamily="34" charset="0"/>
                <a:ea typeface="ＭＳ Ｐゴシック"/>
              </a:rPr>
              <a:t>hyperscanning</a:t>
            </a:r>
            <a:r>
              <a:rPr lang="en-GB" sz="1400" dirty="0">
                <a:solidFill>
                  <a:srgbClr val="000000"/>
                </a:solidFill>
                <a:latin typeface="Bahnschrift SemiLight SemiConde" panose="020B0502040204020203" pitchFamily="34" charset="0"/>
                <a:ea typeface="ＭＳ Ｐゴシック"/>
              </a:rPr>
              <a:t> recordings were performed with a 128-channel EEG acquisition system (64+64 channels) with a sampling frequency of 250 Hz</a:t>
            </a:r>
            <a:endParaRPr lang="en-GB" sz="1100" dirty="0">
              <a:solidFill>
                <a:srgbClr val="000000"/>
              </a:solidFill>
              <a:latin typeface="Bahnschrift SemiLight SemiConde" panose="020B0502040204020203" pitchFamily="34" charset="0"/>
              <a:ea typeface="ＭＳ Ｐゴシック"/>
            </a:endParaRPr>
          </a:p>
        </p:txBody>
      </p:sp>
      <p:sp>
        <p:nvSpPr>
          <p:cNvPr id="21" name="CasellaDiTesto 20">
            <a:extLst>
              <a:ext uri="{FF2B5EF4-FFF2-40B4-BE49-F238E27FC236}">
                <a16:creationId xmlns:a16="http://schemas.microsoft.com/office/drawing/2014/main" id="{840CFD8F-9839-630F-B09E-3794AB381191}"/>
              </a:ext>
            </a:extLst>
          </p:cNvPr>
          <p:cNvSpPr txBox="1"/>
          <p:nvPr/>
        </p:nvSpPr>
        <p:spPr>
          <a:xfrm>
            <a:off x="886230" y="4953359"/>
            <a:ext cx="2100053" cy="369332"/>
          </a:xfrm>
          <a:prstGeom prst="rect">
            <a:avLst/>
          </a:prstGeom>
          <a:noFill/>
        </p:spPr>
        <p:txBody>
          <a:bodyPr wrap="square">
            <a:spAutoFit/>
          </a:bodyPr>
          <a:lstStyle/>
          <a:p>
            <a:r>
              <a:rPr lang="it-IT" sz="1800" dirty="0">
                <a:solidFill>
                  <a:srgbClr val="000000"/>
                </a:solidFill>
                <a:effectLst/>
                <a:latin typeface="Bahnschrift SemiBold SemiConden" panose="020B0502040204020203" pitchFamily="34" charset="0"/>
                <a:ea typeface="Calibri" panose="020F0502020204030204" pitchFamily="34" charset="0"/>
                <a:cs typeface="Arial" panose="020B0604020202020204" pitchFamily="34" charset="0"/>
              </a:rPr>
              <a:t>(Astolfi, et al., 2020)</a:t>
            </a:r>
            <a:endParaRPr lang="en-US" dirty="0">
              <a:solidFill>
                <a:srgbClr val="000000"/>
              </a:solidFill>
              <a:latin typeface="Bahnschrift SemiBold SemiConden" panose="020B0502040204020203" pitchFamily="34" charset="0"/>
            </a:endParaRPr>
          </a:p>
        </p:txBody>
      </p:sp>
    </p:spTree>
    <p:extLst>
      <p:ext uri="{BB962C8B-B14F-4D97-AF65-F5344CB8AC3E}">
        <p14:creationId xmlns:p14="http://schemas.microsoft.com/office/powerpoint/2010/main" val="3245512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descr="Immagine che contiene testo&#10;&#10;Descrizione generata automaticamente">
            <a:extLst>
              <a:ext uri="{FF2B5EF4-FFF2-40B4-BE49-F238E27FC236}">
                <a16:creationId xmlns:a16="http://schemas.microsoft.com/office/drawing/2014/main" id="{2F5B91B4-2F4D-AE89-AF48-F9321B705149}"/>
              </a:ext>
            </a:extLst>
          </p:cNvPr>
          <p:cNvPicPr>
            <a:picLocks noChangeAspect="1"/>
          </p:cNvPicPr>
          <p:nvPr/>
        </p:nvPicPr>
        <p:blipFill rotWithShape="1">
          <a:blip r:embed="rId3"/>
          <a:srcRect r="74698"/>
          <a:stretch/>
        </p:blipFill>
        <p:spPr>
          <a:xfrm>
            <a:off x="225306" y="242406"/>
            <a:ext cx="632077" cy="747482"/>
          </a:xfrm>
          <a:prstGeom prst="rect">
            <a:avLst/>
          </a:prstGeom>
        </p:spPr>
      </p:pic>
      <p:sp>
        <p:nvSpPr>
          <p:cNvPr id="44034" name="Rectangle 2">
            <a:extLst>
              <a:ext uri="{FF2B5EF4-FFF2-40B4-BE49-F238E27FC236}">
                <a16:creationId xmlns:a16="http://schemas.microsoft.com/office/drawing/2014/main" id="{36FCF36D-2BC9-34AF-7241-2AF95DF0D4B2}"/>
              </a:ext>
            </a:extLst>
          </p:cNvPr>
          <p:cNvSpPr>
            <a:spLocks noGrp="1" noChangeArrowheads="1"/>
          </p:cNvSpPr>
          <p:nvPr>
            <p:ph type="title"/>
          </p:nvPr>
        </p:nvSpPr>
        <p:spPr>
          <a:xfrm>
            <a:off x="1048070" y="281784"/>
            <a:ext cx="9677304" cy="668726"/>
          </a:xfrm>
        </p:spPr>
        <p:txBody>
          <a:bodyPr/>
          <a:lstStyle/>
          <a:p>
            <a:r>
              <a:rPr lang="it-IT" altLang="it-IT" sz="3600" b="0" dirty="0">
                <a:latin typeface="Bahnschrift SemiBold SemiConden" panose="020B0502040204020203" pitchFamily="34" charset="0"/>
              </a:rPr>
              <a:t>Method 2: </a:t>
            </a:r>
            <a:r>
              <a:rPr lang="it-IT" altLang="it-IT" sz="3600" b="0" dirty="0" err="1">
                <a:latin typeface="Bahnschrift SemiBold SemiConden" panose="020B0502040204020203" pitchFamily="34" charset="0"/>
              </a:rPr>
              <a:t>Graph’s</a:t>
            </a:r>
            <a:r>
              <a:rPr lang="it-IT" altLang="it-IT" sz="3600" b="0" dirty="0">
                <a:latin typeface="Bahnschrift SemiBold SemiConden" panose="020B0502040204020203" pitchFamily="34" charset="0"/>
              </a:rPr>
              <a:t> </a:t>
            </a:r>
            <a:r>
              <a:rPr lang="it-IT" altLang="it-IT" sz="3600" b="0" dirty="0" err="1">
                <a:latin typeface="Bahnschrift SemiBold SemiConden" panose="020B0502040204020203" pitchFamily="34" charset="0"/>
              </a:rPr>
              <a:t>indices</a:t>
            </a:r>
            <a:endParaRPr lang="it-IT" altLang="it-IT" sz="3600" b="0" dirty="0">
              <a:latin typeface="Bahnschrift SemiBold SemiConden" panose="020B0502040204020203" pitchFamily="34" charset="0"/>
            </a:endParaRPr>
          </a:p>
        </p:txBody>
      </p:sp>
      <p:sp>
        <p:nvSpPr>
          <p:cNvPr id="7" name="CasellaDiTesto 6">
            <a:extLst>
              <a:ext uri="{FF2B5EF4-FFF2-40B4-BE49-F238E27FC236}">
                <a16:creationId xmlns:a16="http://schemas.microsoft.com/office/drawing/2014/main" id="{C0DEE229-5072-3D35-B969-5976C097A77D}"/>
              </a:ext>
            </a:extLst>
          </p:cNvPr>
          <p:cNvSpPr txBox="1"/>
          <p:nvPr/>
        </p:nvSpPr>
        <p:spPr>
          <a:xfrm>
            <a:off x="791197" y="1788679"/>
            <a:ext cx="5733371" cy="3280642"/>
          </a:xfrm>
          <a:prstGeom prst="rect">
            <a:avLst/>
          </a:prstGeom>
          <a:noFill/>
        </p:spPr>
        <p:txBody>
          <a:bodyPr wrap="square" rtlCol="0">
            <a:spAutoFit/>
          </a:bodyPr>
          <a:lstStyle/>
          <a:p>
            <a:pPr algn="just">
              <a:lnSpc>
                <a:spcPct val="125000"/>
              </a:lnSpc>
              <a:defRPr/>
            </a:pPr>
            <a:r>
              <a:rPr lang="it-IT" sz="2800" b="1" dirty="0">
                <a:solidFill>
                  <a:srgbClr val="000000"/>
                </a:solidFill>
                <a:latin typeface="Bahnschrift SemiBold SemiConden" panose="020B0502040204020203" pitchFamily="34" charset="0"/>
                <a:ea typeface="ＭＳ Ｐゴシック"/>
              </a:rPr>
              <a:t>Six </a:t>
            </a:r>
            <a:r>
              <a:rPr lang="it-IT" sz="2800" b="1" dirty="0" err="1">
                <a:solidFill>
                  <a:srgbClr val="000000"/>
                </a:solidFill>
                <a:latin typeface="Bahnschrift SemiBold SemiConden" panose="020B0502040204020203" pitchFamily="34" charset="0"/>
                <a:ea typeface="ＭＳ Ｐゴシック"/>
              </a:rPr>
              <a:t>graph’s</a:t>
            </a:r>
            <a:r>
              <a:rPr lang="it-IT" sz="2800" b="1" dirty="0">
                <a:solidFill>
                  <a:srgbClr val="000000"/>
                </a:solidFill>
                <a:latin typeface="Bahnschrift SemiBold SemiConden" panose="020B0502040204020203" pitchFamily="34" charset="0"/>
                <a:ea typeface="ＭＳ Ｐゴシック"/>
              </a:rPr>
              <a:t> </a:t>
            </a:r>
            <a:r>
              <a:rPr lang="it-IT" sz="2800" b="1" dirty="0" err="1">
                <a:solidFill>
                  <a:srgbClr val="000000"/>
                </a:solidFill>
                <a:latin typeface="Bahnschrift SemiBold SemiConden" panose="020B0502040204020203" pitchFamily="34" charset="0"/>
                <a:ea typeface="ＭＳ Ｐゴシック"/>
              </a:rPr>
              <a:t>indices</a:t>
            </a:r>
            <a:endParaRPr lang="en-GB" sz="2800" dirty="0">
              <a:solidFill>
                <a:srgbClr val="000000"/>
              </a:solidFill>
              <a:latin typeface="Bahnschrift SemiBold SemiConden" panose="020B0502040204020203" pitchFamily="34" charset="0"/>
              <a:ea typeface="ＭＳ Ｐゴシック"/>
            </a:endParaRPr>
          </a:p>
          <a:p>
            <a:pPr marL="342900" indent="-342900" algn="just">
              <a:lnSpc>
                <a:spcPct val="125000"/>
              </a:lnSpc>
              <a:buFont typeface="+mj-lt"/>
              <a:buAutoNum type="arabicPeriod"/>
              <a:defRPr/>
            </a:pPr>
            <a:r>
              <a:rPr lang="en-GB" sz="2000" b="1" dirty="0">
                <a:solidFill>
                  <a:srgbClr val="000000"/>
                </a:solidFill>
                <a:latin typeface="Bahnschrift SemiLight SemiConde" panose="020B0502040204020203" pitchFamily="34" charset="0"/>
                <a:ea typeface="ＭＳ Ｐゴシック"/>
              </a:rPr>
              <a:t>Sum</a:t>
            </a:r>
            <a:r>
              <a:rPr lang="en-GB" sz="2000" dirty="0">
                <a:solidFill>
                  <a:srgbClr val="000000"/>
                </a:solidFill>
                <a:latin typeface="Bahnschrift SemiLight SemiConde" panose="020B0502040204020203" pitchFamily="34" charset="0"/>
                <a:ea typeface="ＭＳ Ｐゴシック"/>
              </a:rPr>
              <a:t> of the </a:t>
            </a:r>
            <a:r>
              <a:rPr lang="en-GB" sz="2000" b="1" dirty="0">
                <a:solidFill>
                  <a:srgbClr val="000000"/>
                </a:solidFill>
                <a:latin typeface="Bahnschrift SemiLight SemiConde" panose="020B0502040204020203" pitchFamily="34" charset="0"/>
                <a:ea typeface="ＭＳ Ｐゴシック"/>
              </a:rPr>
              <a:t>intra</a:t>
            </a:r>
            <a:r>
              <a:rPr lang="en-GB" sz="2000" dirty="0">
                <a:solidFill>
                  <a:srgbClr val="000000"/>
                </a:solidFill>
                <a:latin typeface="Bahnschrift SemiLight SemiConde" panose="020B0502040204020203" pitchFamily="34" charset="0"/>
                <a:ea typeface="ＭＳ Ｐゴシック"/>
              </a:rPr>
              <a:t>-group connections</a:t>
            </a:r>
          </a:p>
          <a:p>
            <a:pPr marL="342900" indent="-342900" algn="just">
              <a:lnSpc>
                <a:spcPct val="125000"/>
              </a:lnSpc>
              <a:buFont typeface="+mj-lt"/>
              <a:buAutoNum type="arabicPeriod"/>
              <a:defRPr/>
            </a:pPr>
            <a:r>
              <a:rPr lang="en-GB" sz="2000" b="1" dirty="0">
                <a:solidFill>
                  <a:srgbClr val="000000"/>
                </a:solidFill>
                <a:latin typeface="Bahnschrift SemiLight SemiConde" panose="020B0502040204020203" pitchFamily="34" charset="0"/>
                <a:ea typeface="ＭＳ Ｐゴシック"/>
              </a:rPr>
              <a:t>Sum</a:t>
            </a:r>
            <a:r>
              <a:rPr lang="en-GB" sz="2000" dirty="0">
                <a:solidFill>
                  <a:srgbClr val="000000"/>
                </a:solidFill>
                <a:latin typeface="Bahnschrift SemiLight SemiConde" panose="020B0502040204020203" pitchFamily="34" charset="0"/>
                <a:ea typeface="ＭＳ Ｐゴシック"/>
              </a:rPr>
              <a:t> of the </a:t>
            </a:r>
            <a:r>
              <a:rPr lang="en-GB" sz="2000" b="1" dirty="0">
                <a:solidFill>
                  <a:srgbClr val="000000"/>
                </a:solidFill>
                <a:latin typeface="Bahnschrift SemiLight SemiConde" panose="020B0502040204020203" pitchFamily="34" charset="0"/>
                <a:ea typeface="ＭＳ Ｐゴシック"/>
              </a:rPr>
              <a:t>inter</a:t>
            </a:r>
            <a:r>
              <a:rPr lang="en-GB" sz="2000" dirty="0">
                <a:solidFill>
                  <a:srgbClr val="000000"/>
                </a:solidFill>
                <a:latin typeface="Bahnschrift SemiLight SemiConde" panose="020B0502040204020203" pitchFamily="34" charset="0"/>
                <a:ea typeface="ＭＳ Ｐゴシック"/>
              </a:rPr>
              <a:t>-group connections</a:t>
            </a:r>
          </a:p>
          <a:p>
            <a:pPr marL="342900" indent="-342900" algn="just">
              <a:lnSpc>
                <a:spcPct val="125000"/>
              </a:lnSpc>
              <a:buFont typeface="+mj-lt"/>
              <a:buAutoNum type="arabicPeriod"/>
              <a:defRPr/>
            </a:pPr>
            <a:r>
              <a:rPr lang="en-GB" sz="2000" dirty="0">
                <a:solidFill>
                  <a:srgbClr val="000000"/>
                </a:solidFill>
                <a:latin typeface="Bahnschrift SemiLight SemiConde" panose="020B0502040204020203" pitchFamily="34" charset="0"/>
                <a:ea typeface="ＭＳ Ｐゴシック"/>
              </a:rPr>
              <a:t>Weighted </a:t>
            </a:r>
            <a:r>
              <a:rPr lang="en-GB" sz="2000" b="1" dirty="0">
                <a:solidFill>
                  <a:srgbClr val="000000"/>
                </a:solidFill>
                <a:latin typeface="Bahnschrift SemiCondensed" panose="020B0502040204020203" pitchFamily="34" charset="0"/>
                <a:ea typeface="ＭＳ Ｐゴシック"/>
              </a:rPr>
              <a:t>density</a:t>
            </a:r>
            <a:r>
              <a:rPr lang="en-GB" sz="2000" dirty="0">
                <a:solidFill>
                  <a:srgbClr val="000000"/>
                </a:solidFill>
                <a:latin typeface="Bahnschrift SemiLight SemiConde" panose="020B0502040204020203" pitchFamily="34" charset="0"/>
                <a:ea typeface="ＭＳ Ｐゴシック"/>
              </a:rPr>
              <a:t> of the </a:t>
            </a:r>
            <a:r>
              <a:rPr lang="en-GB" sz="2000" b="1" dirty="0">
                <a:solidFill>
                  <a:srgbClr val="000000"/>
                </a:solidFill>
                <a:latin typeface="Bahnschrift SemiLight SemiConde" panose="020B0502040204020203" pitchFamily="34" charset="0"/>
                <a:ea typeface="ＭＳ Ｐゴシック"/>
              </a:rPr>
              <a:t>intra</a:t>
            </a:r>
            <a:r>
              <a:rPr lang="en-GB" sz="2000" dirty="0">
                <a:solidFill>
                  <a:srgbClr val="000000"/>
                </a:solidFill>
                <a:latin typeface="Bahnschrift SemiLight SemiConde" panose="020B0502040204020203" pitchFamily="34" charset="0"/>
                <a:ea typeface="ＭＳ Ｐゴシック"/>
              </a:rPr>
              <a:t>-group connections</a:t>
            </a:r>
          </a:p>
          <a:p>
            <a:pPr marL="342900" indent="-342900" algn="just">
              <a:lnSpc>
                <a:spcPct val="125000"/>
              </a:lnSpc>
              <a:buFont typeface="+mj-lt"/>
              <a:buAutoNum type="arabicPeriod"/>
              <a:defRPr/>
            </a:pPr>
            <a:r>
              <a:rPr lang="en-GB" sz="2000" dirty="0">
                <a:solidFill>
                  <a:srgbClr val="000000"/>
                </a:solidFill>
                <a:latin typeface="Bahnschrift SemiLight SemiConde" panose="020B0502040204020203" pitchFamily="34" charset="0"/>
                <a:ea typeface="ＭＳ Ｐゴシック"/>
              </a:rPr>
              <a:t>Weighted </a:t>
            </a:r>
            <a:r>
              <a:rPr lang="en-GB" sz="2000" b="1" dirty="0">
                <a:solidFill>
                  <a:srgbClr val="000000"/>
                </a:solidFill>
                <a:latin typeface="Bahnschrift SemiCondensed" panose="020B0502040204020203" pitchFamily="34" charset="0"/>
                <a:ea typeface="ＭＳ Ｐゴシック"/>
              </a:rPr>
              <a:t>density</a:t>
            </a:r>
            <a:r>
              <a:rPr lang="en-GB" sz="2000" dirty="0">
                <a:solidFill>
                  <a:srgbClr val="000000"/>
                </a:solidFill>
                <a:latin typeface="Bahnschrift SemiLight SemiConde" panose="020B0502040204020203" pitchFamily="34" charset="0"/>
                <a:ea typeface="ＭＳ Ｐゴシック"/>
              </a:rPr>
              <a:t> of the </a:t>
            </a:r>
            <a:r>
              <a:rPr lang="en-GB" sz="2000" b="1" dirty="0">
                <a:solidFill>
                  <a:srgbClr val="000000"/>
                </a:solidFill>
                <a:latin typeface="Bahnschrift SemiLight SemiConde" panose="020B0502040204020203" pitchFamily="34" charset="0"/>
                <a:ea typeface="ＭＳ Ｐゴシック"/>
              </a:rPr>
              <a:t>inter</a:t>
            </a:r>
            <a:r>
              <a:rPr lang="en-GB" sz="2000" dirty="0">
                <a:solidFill>
                  <a:srgbClr val="000000"/>
                </a:solidFill>
                <a:latin typeface="Bahnschrift SemiLight SemiConde" panose="020B0502040204020203" pitchFamily="34" charset="0"/>
                <a:ea typeface="ＭＳ Ｐゴシック"/>
              </a:rPr>
              <a:t>-group connections</a:t>
            </a:r>
          </a:p>
          <a:p>
            <a:pPr marL="342900" indent="-342900" algn="just">
              <a:lnSpc>
                <a:spcPct val="125000"/>
              </a:lnSpc>
              <a:buFont typeface="+mj-lt"/>
              <a:buAutoNum type="arabicPeriod"/>
              <a:defRPr/>
            </a:pPr>
            <a:r>
              <a:rPr lang="en-GB" sz="2000" b="1" dirty="0">
                <a:solidFill>
                  <a:srgbClr val="000000"/>
                </a:solidFill>
                <a:latin typeface="Bahnschrift SemiCondensed" panose="020B0502040204020203" pitchFamily="34" charset="0"/>
                <a:ea typeface="ＭＳ Ｐゴシック"/>
              </a:rPr>
              <a:t>Divisibility</a:t>
            </a:r>
          </a:p>
          <a:p>
            <a:pPr marL="342900" indent="-342900" algn="just">
              <a:lnSpc>
                <a:spcPct val="125000"/>
              </a:lnSpc>
              <a:buFont typeface="+mj-lt"/>
              <a:buAutoNum type="arabicPeriod"/>
              <a:defRPr/>
            </a:pPr>
            <a:r>
              <a:rPr lang="en-GB" sz="2000" b="1" dirty="0">
                <a:solidFill>
                  <a:srgbClr val="000000"/>
                </a:solidFill>
                <a:latin typeface="Bahnschrift SemiCondensed" panose="020B0502040204020203" pitchFamily="34" charset="0"/>
                <a:ea typeface="ＭＳ Ｐゴシック"/>
              </a:rPr>
              <a:t>Modularity</a:t>
            </a:r>
          </a:p>
          <a:p>
            <a:pPr marL="342900" indent="-342900" algn="just">
              <a:lnSpc>
                <a:spcPct val="125000"/>
              </a:lnSpc>
              <a:buFont typeface="+mj-lt"/>
              <a:buAutoNum type="arabicPeriod"/>
              <a:defRPr/>
            </a:pPr>
            <a:endParaRPr lang="en-GB" sz="2000" dirty="0">
              <a:solidFill>
                <a:srgbClr val="000000"/>
              </a:solidFill>
              <a:latin typeface="Bahnschrift SemiLight SemiConde" panose="020B0502040204020203" pitchFamily="34" charset="0"/>
              <a:ea typeface="ＭＳ Ｐゴシック"/>
            </a:endParaRPr>
          </a:p>
        </p:txBody>
      </p:sp>
      <p:pic>
        <p:nvPicPr>
          <p:cNvPr id="30" name="Immagine 1">
            <a:extLst>
              <a:ext uri="{FF2B5EF4-FFF2-40B4-BE49-F238E27FC236}">
                <a16:creationId xmlns:a16="http://schemas.microsoft.com/office/drawing/2014/main" id="{ADEC11AD-38D9-9933-E7AF-E7F0CBC62B87}"/>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97" r="97"/>
          <a:stretch/>
        </p:blipFill>
        <p:spPr bwMode="auto">
          <a:xfrm>
            <a:off x="6966140" y="2209799"/>
            <a:ext cx="4478639" cy="2991559"/>
          </a:xfrm>
          <a:prstGeom prst="rect">
            <a:avLst/>
          </a:prstGeom>
          <a:noFill/>
          <a:ln>
            <a:noFill/>
          </a:ln>
        </p:spPr>
      </p:pic>
      <p:sp>
        <p:nvSpPr>
          <p:cNvPr id="33" name="CasellaDiTesto 32">
            <a:extLst>
              <a:ext uri="{FF2B5EF4-FFF2-40B4-BE49-F238E27FC236}">
                <a16:creationId xmlns:a16="http://schemas.microsoft.com/office/drawing/2014/main" id="{F3B91B5C-4899-BB0F-5049-B5CBDCC59445}"/>
              </a:ext>
            </a:extLst>
          </p:cNvPr>
          <p:cNvSpPr txBox="1"/>
          <p:nvPr/>
        </p:nvSpPr>
        <p:spPr>
          <a:xfrm>
            <a:off x="6725426" y="2703791"/>
            <a:ext cx="834458" cy="369332"/>
          </a:xfrm>
          <a:prstGeom prst="rect">
            <a:avLst/>
          </a:prstGeom>
          <a:noFill/>
        </p:spPr>
        <p:txBody>
          <a:bodyPr wrap="square">
            <a:spAutoFit/>
          </a:bodyPr>
          <a:lstStyle/>
          <a:p>
            <a:pPr algn="ctr"/>
            <a:r>
              <a:rPr lang="it-IT" sz="1800" b="1" dirty="0">
                <a:solidFill>
                  <a:srgbClr val="000000"/>
                </a:solidFill>
                <a:latin typeface="Bahnschrift SemiBold SemiConden" panose="020B0502040204020203" pitchFamily="34" charset="0"/>
                <a:ea typeface="ＭＳ Ｐゴシック"/>
              </a:rPr>
              <a:t>SUB. A</a:t>
            </a:r>
            <a:endParaRPr lang="en-US" dirty="0"/>
          </a:p>
        </p:txBody>
      </p:sp>
      <p:sp>
        <p:nvSpPr>
          <p:cNvPr id="34" name="CasellaDiTesto 33">
            <a:extLst>
              <a:ext uri="{FF2B5EF4-FFF2-40B4-BE49-F238E27FC236}">
                <a16:creationId xmlns:a16="http://schemas.microsoft.com/office/drawing/2014/main" id="{56FB29DB-6A4D-C749-1B84-C15A5EC03843}"/>
              </a:ext>
            </a:extLst>
          </p:cNvPr>
          <p:cNvSpPr txBox="1"/>
          <p:nvPr/>
        </p:nvSpPr>
        <p:spPr>
          <a:xfrm>
            <a:off x="7950686" y="1855591"/>
            <a:ext cx="834458" cy="369332"/>
          </a:xfrm>
          <a:prstGeom prst="rect">
            <a:avLst/>
          </a:prstGeom>
          <a:noFill/>
        </p:spPr>
        <p:txBody>
          <a:bodyPr wrap="square">
            <a:spAutoFit/>
          </a:bodyPr>
          <a:lstStyle/>
          <a:p>
            <a:pPr algn="ctr"/>
            <a:r>
              <a:rPr lang="it-IT" sz="1800" b="1" dirty="0">
                <a:solidFill>
                  <a:srgbClr val="000000"/>
                </a:solidFill>
                <a:latin typeface="Bahnschrift SemiBold SemiConden" panose="020B0502040204020203" pitchFamily="34" charset="0"/>
                <a:ea typeface="ＭＳ Ｐゴシック"/>
              </a:rPr>
              <a:t>SUB. A</a:t>
            </a:r>
            <a:endParaRPr lang="en-US" dirty="0"/>
          </a:p>
        </p:txBody>
      </p:sp>
      <p:sp>
        <p:nvSpPr>
          <p:cNvPr id="35" name="CasellaDiTesto 34">
            <a:extLst>
              <a:ext uri="{FF2B5EF4-FFF2-40B4-BE49-F238E27FC236}">
                <a16:creationId xmlns:a16="http://schemas.microsoft.com/office/drawing/2014/main" id="{FFC1F86F-77AB-C97C-33B8-A6C5E91C0AFF}"/>
              </a:ext>
            </a:extLst>
          </p:cNvPr>
          <p:cNvSpPr txBox="1"/>
          <p:nvPr/>
        </p:nvSpPr>
        <p:spPr>
          <a:xfrm>
            <a:off x="6725426" y="3963080"/>
            <a:ext cx="834458" cy="369332"/>
          </a:xfrm>
          <a:prstGeom prst="rect">
            <a:avLst/>
          </a:prstGeom>
          <a:noFill/>
        </p:spPr>
        <p:txBody>
          <a:bodyPr wrap="square">
            <a:spAutoFit/>
          </a:bodyPr>
          <a:lstStyle/>
          <a:p>
            <a:pPr algn="ctr"/>
            <a:r>
              <a:rPr lang="it-IT" sz="1800" b="1" dirty="0">
                <a:solidFill>
                  <a:srgbClr val="000000"/>
                </a:solidFill>
                <a:latin typeface="Bahnschrift SemiBold SemiConden" panose="020B0502040204020203" pitchFamily="34" charset="0"/>
                <a:ea typeface="ＭＳ Ｐゴシック"/>
              </a:rPr>
              <a:t>SUB. B</a:t>
            </a:r>
            <a:endParaRPr lang="en-US" dirty="0"/>
          </a:p>
        </p:txBody>
      </p:sp>
      <p:sp>
        <p:nvSpPr>
          <p:cNvPr id="36" name="CasellaDiTesto 35">
            <a:extLst>
              <a:ext uri="{FF2B5EF4-FFF2-40B4-BE49-F238E27FC236}">
                <a16:creationId xmlns:a16="http://schemas.microsoft.com/office/drawing/2014/main" id="{FAD1CF33-3AD6-34D4-4D63-3C467D4869C6}"/>
              </a:ext>
            </a:extLst>
          </p:cNvPr>
          <p:cNvSpPr txBox="1"/>
          <p:nvPr/>
        </p:nvSpPr>
        <p:spPr>
          <a:xfrm>
            <a:off x="9226716" y="1878144"/>
            <a:ext cx="834458" cy="369332"/>
          </a:xfrm>
          <a:prstGeom prst="rect">
            <a:avLst/>
          </a:prstGeom>
          <a:noFill/>
        </p:spPr>
        <p:txBody>
          <a:bodyPr wrap="square">
            <a:spAutoFit/>
          </a:bodyPr>
          <a:lstStyle/>
          <a:p>
            <a:pPr algn="ctr"/>
            <a:r>
              <a:rPr lang="it-IT" sz="1800" b="1" dirty="0">
                <a:solidFill>
                  <a:srgbClr val="000000"/>
                </a:solidFill>
                <a:latin typeface="Bahnschrift SemiBold SemiConden" panose="020B0502040204020203" pitchFamily="34" charset="0"/>
                <a:ea typeface="ＭＳ Ｐゴシック"/>
              </a:rPr>
              <a:t>SUB. B</a:t>
            </a:r>
            <a:endParaRPr lang="en-US" dirty="0"/>
          </a:p>
        </p:txBody>
      </p:sp>
    </p:spTree>
    <p:extLst>
      <p:ext uri="{BB962C8B-B14F-4D97-AF65-F5344CB8AC3E}">
        <p14:creationId xmlns:p14="http://schemas.microsoft.com/office/powerpoint/2010/main" val="4125984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descr="Immagine che contiene testo&#10;&#10;Descrizione generata automaticamente">
            <a:extLst>
              <a:ext uri="{FF2B5EF4-FFF2-40B4-BE49-F238E27FC236}">
                <a16:creationId xmlns:a16="http://schemas.microsoft.com/office/drawing/2014/main" id="{2F5B91B4-2F4D-AE89-AF48-F9321B705149}"/>
              </a:ext>
            </a:extLst>
          </p:cNvPr>
          <p:cNvPicPr>
            <a:picLocks noChangeAspect="1"/>
          </p:cNvPicPr>
          <p:nvPr/>
        </p:nvPicPr>
        <p:blipFill rotWithShape="1">
          <a:blip r:embed="rId3"/>
          <a:srcRect r="74698"/>
          <a:stretch/>
        </p:blipFill>
        <p:spPr>
          <a:xfrm>
            <a:off x="225306" y="242406"/>
            <a:ext cx="632077" cy="747482"/>
          </a:xfrm>
          <a:prstGeom prst="rect">
            <a:avLst/>
          </a:prstGeom>
        </p:spPr>
      </p:pic>
      <p:sp>
        <p:nvSpPr>
          <p:cNvPr id="44034" name="Rectangle 2">
            <a:extLst>
              <a:ext uri="{FF2B5EF4-FFF2-40B4-BE49-F238E27FC236}">
                <a16:creationId xmlns:a16="http://schemas.microsoft.com/office/drawing/2014/main" id="{36FCF36D-2BC9-34AF-7241-2AF95DF0D4B2}"/>
              </a:ext>
            </a:extLst>
          </p:cNvPr>
          <p:cNvSpPr>
            <a:spLocks noGrp="1" noChangeArrowheads="1"/>
          </p:cNvSpPr>
          <p:nvPr>
            <p:ph type="title"/>
          </p:nvPr>
        </p:nvSpPr>
        <p:spPr>
          <a:xfrm>
            <a:off x="1048070" y="281784"/>
            <a:ext cx="9677304" cy="668726"/>
          </a:xfrm>
        </p:spPr>
        <p:txBody>
          <a:bodyPr/>
          <a:lstStyle/>
          <a:p>
            <a:r>
              <a:rPr lang="it-IT" altLang="it-IT" sz="3600" b="0" dirty="0">
                <a:latin typeface="Bahnschrift SemiBold SemiConden" panose="020B0502040204020203" pitchFamily="34" charset="0"/>
              </a:rPr>
              <a:t>Method 2: </a:t>
            </a:r>
            <a:r>
              <a:rPr lang="it-IT" altLang="it-IT" sz="3600" b="0" dirty="0" err="1">
                <a:latin typeface="Bahnschrift SemiBold SemiConden" panose="020B0502040204020203" pitchFamily="34" charset="0"/>
              </a:rPr>
              <a:t>Graph’s</a:t>
            </a:r>
            <a:r>
              <a:rPr lang="it-IT" altLang="it-IT" sz="3600" b="0" dirty="0">
                <a:latin typeface="Bahnschrift SemiBold SemiConden" panose="020B0502040204020203" pitchFamily="34" charset="0"/>
              </a:rPr>
              <a:t> </a:t>
            </a:r>
            <a:r>
              <a:rPr lang="it-IT" altLang="it-IT" sz="3600" b="0" dirty="0" err="1">
                <a:latin typeface="Bahnschrift SemiBold SemiConden" panose="020B0502040204020203" pitchFamily="34" charset="0"/>
              </a:rPr>
              <a:t>indices</a:t>
            </a:r>
            <a:endParaRPr lang="it-IT" altLang="it-IT" sz="3600" b="0" dirty="0">
              <a:latin typeface="Bahnschrift SemiBold SemiConden" panose="020B0502040204020203" pitchFamily="34" charset="0"/>
            </a:endParaRPr>
          </a:p>
        </p:txBody>
      </p:sp>
      <p:pic>
        <p:nvPicPr>
          <p:cNvPr id="2" name="Immagine 1">
            <a:extLst>
              <a:ext uri="{FF2B5EF4-FFF2-40B4-BE49-F238E27FC236}">
                <a16:creationId xmlns:a16="http://schemas.microsoft.com/office/drawing/2014/main" id="{EAAA9B1C-A21C-5E9D-D128-0424A8995779}"/>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97" r="97"/>
          <a:stretch/>
        </p:blipFill>
        <p:spPr bwMode="auto">
          <a:xfrm>
            <a:off x="6966140" y="2209799"/>
            <a:ext cx="4478639" cy="2991559"/>
          </a:xfrm>
          <a:prstGeom prst="rect">
            <a:avLst/>
          </a:prstGeom>
          <a:noFill/>
          <a:ln>
            <a:noFill/>
          </a:ln>
        </p:spPr>
      </p:pic>
      <p:cxnSp>
        <p:nvCxnSpPr>
          <p:cNvPr id="4" name="Connettore 2 3">
            <a:extLst>
              <a:ext uri="{FF2B5EF4-FFF2-40B4-BE49-F238E27FC236}">
                <a16:creationId xmlns:a16="http://schemas.microsoft.com/office/drawing/2014/main" id="{F0879D09-47A5-EF89-1BB7-03C0DBE2A3F4}"/>
              </a:ext>
            </a:extLst>
          </p:cNvPr>
          <p:cNvCxnSpPr>
            <a:cxnSpLocks/>
          </p:cNvCxnSpPr>
          <p:nvPr/>
        </p:nvCxnSpPr>
        <p:spPr>
          <a:xfrm>
            <a:off x="9015413" y="2243138"/>
            <a:ext cx="2671" cy="2575815"/>
          </a:xfrm>
          <a:prstGeom prst="straightConnector1">
            <a:avLst/>
          </a:prstGeom>
          <a:noFill/>
          <a:ln w="57150" cap="flat" cmpd="sng" algn="ctr">
            <a:solidFill>
              <a:srgbClr val="FF0000"/>
            </a:solidFill>
            <a:prstDash val="solid"/>
            <a:miter lim="800000"/>
            <a:headEnd type="none" w="med" len="med"/>
            <a:tailEnd type="none" w="med" len="med"/>
          </a:ln>
          <a:effectLst/>
        </p:spPr>
      </p:cxnSp>
      <p:cxnSp>
        <p:nvCxnSpPr>
          <p:cNvPr id="14" name="Connettore 2 13">
            <a:extLst>
              <a:ext uri="{FF2B5EF4-FFF2-40B4-BE49-F238E27FC236}">
                <a16:creationId xmlns:a16="http://schemas.microsoft.com/office/drawing/2014/main" id="{B20A1FC7-893A-BB99-4A2A-0239B12E972B}"/>
              </a:ext>
            </a:extLst>
          </p:cNvPr>
          <p:cNvCxnSpPr>
            <a:cxnSpLocks/>
          </p:cNvCxnSpPr>
          <p:nvPr/>
        </p:nvCxnSpPr>
        <p:spPr>
          <a:xfrm flipV="1">
            <a:off x="7715250" y="3533775"/>
            <a:ext cx="2576513" cy="14288"/>
          </a:xfrm>
          <a:prstGeom prst="straightConnector1">
            <a:avLst/>
          </a:prstGeom>
          <a:noFill/>
          <a:ln w="57150" cap="flat" cmpd="sng" algn="ctr">
            <a:solidFill>
              <a:srgbClr val="FF0000"/>
            </a:solidFill>
            <a:prstDash val="solid"/>
            <a:miter lim="800000"/>
            <a:headEnd type="none" w="med" len="med"/>
            <a:tailEnd type="none" w="med" len="med"/>
          </a:ln>
          <a:effectLst/>
        </p:spPr>
      </p:cxnSp>
      <p:sp>
        <p:nvSpPr>
          <p:cNvPr id="25" name="CasellaDiTesto 24">
            <a:extLst>
              <a:ext uri="{FF2B5EF4-FFF2-40B4-BE49-F238E27FC236}">
                <a16:creationId xmlns:a16="http://schemas.microsoft.com/office/drawing/2014/main" id="{B00E2298-BAB3-D419-CD5B-8620CA1C46C0}"/>
              </a:ext>
            </a:extLst>
          </p:cNvPr>
          <p:cNvSpPr txBox="1"/>
          <p:nvPr/>
        </p:nvSpPr>
        <p:spPr>
          <a:xfrm>
            <a:off x="7950686" y="2703791"/>
            <a:ext cx="819766" cy="369332"/>
          </a:xfrm>
          <a:prstGeom prst="rect">
            <a:avLst/>
          </a:prstGeom>
          <a:noFill/>
        </p:spPr>
        <p:txBody>
          <a:bodyPr wrap="square">
            <a:spAutoFit/>
          </a:bodyPr>
          <a:lstStyle/>
          <a:p>
            <a:pPr algn="ctr"/>
            <a:r>
              <a:rPr lang="en-GB" b="1" dirty="0">
                <a:solidFill>
                  <a:schemeClr val="bg1"/>
                </a:solidFill>
                <a:effectLst>
                  <a:outerShdw blurRad="76200" dist="76200" dir="2700000" algn="tl" rotWithShape="0">
                    <a:prstClr val="black">
                      <a:alpha val="75000"/>
                    </a:prstClr>
                  </a:outerShdw>
                </a:effectLst>
                <a:latin typeface="Bahnschrift SemiCondensed" panose="020B0502040204020203" pitchFamily="34" charset="0"/>
                <a:ea typeface="ＭＳ Ｐゴシック"/>
              </a:rPr>
              <a:t>INTRA</a:t>
            </a:r>
            <a:endParaRPr lang="en-US" dirty="0">
              <a:solidFill>
                <a:schemeClr val="bg1"/>
              </a:solidFill>
              <a:effectLst>
                <a:outerShdw blurRad="76200" dist="76200" dir="2700000" algn="tl" rotWithShape="0">
                  <a:prstClr val="black">
                    <a:alpha val="75000"/>
                  </a:prstClr>
                </a:outerShdw>
              </a:effectLst>
              <a:latin typeface="Bahnschrift SemiCondensed" panose="020B0502040204020203" pitchFamily="34" charset="0"/>
            </a:endParaRPr>
          </a:p>
        </p:txBody>
      </p:sp>
      <p:sp>
        <p:nvSpPr>
          <p:cNvPr id="26" name="CasellaDiTesto 25">
            <a:extLst>
              <a:ext uri="{FF2B5EF4-FFF2-40B4-BE49-F238E27FC236}">
                <a16:creationId xmlns:a16="http://schemas.microsoft.com/office/drawing/2014/main" id="{E9A6B98C-761E-2C70-E4F6-56DBC7B93C23}"/>
              </a:ext>
            </a:extLst>
          </p:cNvPr>
          <p:cNvSpPr txBox="1"/>
          <p:nvPr/>
        </p:nvSpPr>
        <p:spPr>
          <a:xfrm>
            <a:off x="9285830" y="3989665"/>
            <a:ext cx="819766" cy="369332"/>
          </a:xfrm>
          <a:prstGeom prst="rect">
            <a:avLst/>
          </a:prstGeom>
          <a:noFill/>
        </p:spPr>
        <p:txBody>
          <a:bodyPr wrap="square">
            <a:spAutoFit/>
          </a:bodyPr>
          <a:lstStyle/>
          <a:p>
            <a:pPr algn="ctr"/>
            <a:r>
              <a:rPr lang="en-GB" b="1" dirty="0">
                <a:solidFill>
                  <a:schemeClr val="bg1"/>
                </a:solidFill>
                <a:effectLst>
                  <a:outerShdw blurRad="76200" dist="76200" dir="2700000" algn="tl" rotWithShape="0">
                    <a:prstClr val="black">
                      <a:alpha val="75000"/>
                    </a:prstClr>
                  </a:outerShdw>
                </a:effectLst>
                <a:latin typeface="Bahnschrift SemiCondensed" panose="020B0502040204020203" pitchFamily="34" charset="0"/>
                <a:ea typeface="ＭＳ Ｐゴシック"/>
              </a:rPr>
              <a:t>INTRA</a:t>
            </a:r>
            <a:endParaRPr lang="en-US" dirty="0">
              <a:solidFill>
                <a:schemeClr val="bg1"/>
              </a:solidFill>
              <a:effectLst>
                <a:outerShdw blurRad="76200" dist="76200" dir="2700000" algn="tl" rotWithShape="0">
                  <a:prstClr val="black">
                    <a:alpha val="75000"/>
                  </a:prstClr>
                </a:outerShdw>
              </a:effectLst>
              <a:latin typeface="Bahnschrift SemiCondensed" panose="020B0502040204020203" pitchFamily="34" charset="0"/>
            </a:endParaRPr>
          </a:p>
        </p:txBody>
      </p:sp>
      <p:sp>
        <p:nvSpPr>
          <p:cNvPr id="27" name="CasellaDiTesto 26">
            <a:extLst>
              <a:ext uri="{FF2B5EF4-FFF2-40B4-BE49-F238E27FC236}">
                <a16:creationId xmlns:a16="http://schemas.microsoft.com/office/drawing/2014/main" id="{C96944E1-3753-5CE2-0744-B1D47A4C27F0}"/>
              </a:ext>
            </a:extLst>
          </p:cNvPr>
          <p:cNvSpPr txBox="1"/>
          <p:nvPr/>
        </p:nvSpPr>
        <p:spPr>
          <a:xfrm>
            <a:off x="9285830" y="2717236"/>
            <a:ext cx="819766" cy="369332"/>
          </a:xfrm>
          <a:prstGeom prst="rect">
            <a:avLst/>
          </a:prstGeom>
          <a:noFill/>
        </p:spPr>
        <p:txBody>
          <a:bodyPr wrap="square">
            <a:spAutoFit/>
          </a:bodyPr>
          <a:lstStyle/>
          <a:p>
            <a:pPr algn="ctr"/>
            <a:r>
              <a:rPr lang="en-GB" b="1" dirty="0">
                <a:solidFill>
                  <a:schemeClr val="bg1"/>
                </a:solidFill>
                <a:effectLst>
                  <a:outerShdw blurRad="76200" dist="76200" dir="2700000" algn="tl" rotWithShape="0">
                    <a:prstClr val="black">
                      <a:alpha val="75000"/>
                    </a:prstClr>
                  </a:outerShdw>
                </a:effectLst>
                <a:latin typeface="Bahnschrift SemiCondensed" panose="020B0502040204020203" pitchFamily="34" charset="0"/>
                <a:ea typeface="ＭＳ Ｐゴシック"/>
              </a:rPr>
              <a:t>INTER</a:t>
            </a:r>
            <a:endParaRPr lang="en-US" dirty="0">
              <a:solidFill>
                <a:schemeClr val="bg1"/>
              </a:solidFill>
              <a:effectLst>
                <a:outerShdw blurRad="76200" dist="76200" dir="2700000" algn="tl" rotWithShape="0">
                  <a:prstClr val="black">
                    <a:alpha val="75000"/>
                  </a:prstClr>
                </a:outerShdw>
              </a:effectLst>
              <a:latin typeface="Bahnschrift SemiCondensed" panose="020B0502040204020203" pitchFamily="34" charset="0"/>
            </a:endParaRPr>
          </a:p>
        </p:txBody>
      </p:sp>
      <p:sp>
        <p:nvSpPr>
          <p:cNvPr id="28" name="CasellaDiTesto 27">
            <a:extLst>
              <a:ext uri="{FF2B5EF4-FFF2-40B4-BE49-F238E27FC236}">
                <a16:creationId xmlns:a16="http://schemas.microsoft.com/office/drawing/2014/main" id="{933AB78A-6955-C0F4-3D5C-A9198EFBA19C}"/>
              </a:ext>
            </a:extLst>
          </p:cNvPr>
          <p:cNvSpPr txBox="1"/>
          <p:nvPr/>
        </p:nvSpPr>
        <p:spPr>
          <a:xfrm>
            <a:off x="7953376" y="4000616"/>
            <a:ext cx="819766" cy="369332"/>
          </a:xfrm>
          <a:prstGeom prst="rect">
            <a:avLst/>
          </a:prstGeom>
          <a:noFill/>
        </p:spPr>
        <p:txBody>
          <a:bodyPr wrap="square">
            <a:spAutoFit/>
          </a:bodyPr>
          <a:lstStyle/>
          <a:p>
            <a:pPr algn="ctr"/>
            <a:r>
              <a:rPr lang="en-GB" b="1" dirty="0">
                <a:solidFill>
                  <a:schemeClr val="bg1"/>
                </a:solidFill>
                <a:effectLst>
                  <a:outerShdw blurRad="76200" dist="76200" dir="2700000" algn="tl" rotWithShape="0">
                    <a:prstClr val="black">
                      <a:alpha val="75000"/>
                    </a:prstClr>
                  </a:outerShdw>
                </a:effectLst>
                <a:latin typeface="Bahnschrift SemiCondensed" panose="020B0502040204020203" pitchFamily="34" charset="0"/>
                <a:ea typeface="ＭＳ Ｐゴシック"/>
              </a:rPr>
              <a:t>INTER</a:t>
            </a:r>
            <a:endParaRPr lang="en-US" dirty="0">
              <a:solidFill>
                <a:schemeClr val="bg1"/>
              </a:solidFill>
              <a:effectLst>
                <a:outerShdw blurRad="76200" dist="76200" dir="2700000" algn="tl" rotWithShape="0">
                  <a:prstClr val="black">
                    <a:alpha val="75000"/>
                  </a:prstClr>
                </a:outerShdw>
              </a:effectLst>
              <a:latin typeface="Bahnschrift SemiCondensed" panose="020B0502040204020203" pitchFamily="34" charset="0"/>
            </a:endParaRPr>
          </a:p>
        </p:txBody>
      </p:sp>
      <p:sp>
        <p:nvSpPr>
          <p:cNvPr id="38" name="CasellaDiTesto 37">
            <a:extLst>
              <a:ext uri="{FF2B5EF4-FFF2-40B4-BE49-F238E27FC236}">
                <a16:creationId xmlns:a16="http://schemas.microsoft.com/office/drawing/2014/main" id="{726ECDB0-C579-7AE3-890F-581049716527}"/>
              </a:ext>
            </a:extLst>
          </p:cNvPr>
          <p:cNvSpPr txBox="1"/>
          <p:nvPr/>
        </p:nvSpPr>
        <p:spPr>
          <a:xfrm>
            <a:off x="6725426" y="2703791"/>
            <a:ext cx="834458" cy="369332"/>
          </a:xfrm>
          <a:prstGeom prst="rect">
            <a:avLst/>
          </a:prstGeom>
          <a:noFill/>
        </p:spPr>
        <p:txBody>
          <a:bodyPr wrap="square">
            <a:spAutoFit/>
          </a:bodyPr>
          <a:lstStyle/>
          <a:p>
            <a:pPr algn="ctr"/>
            <a:r>
              <a:rPr lang="it-IT" sz="1800" b="1" dirty="0">
                <a:solidFill>
                  <a:srgbClr val="000000"/>
                </a:solidFill>
                <a:latin typeface="Bahnschrift SemiBold SemiConden" panose="020B0502040204020203" pitchFamily="34" charset="0"/>
                <a:ea typeface="ＭＳ Ｐゴシック"/>
              </a:rPr>
              <a:t>SUB. A</a:t>
            </a:r>
            <a:endParaRPr lang="en-US" dirty="0"/>
          </a:p>
        </p:txBody>
      </p:sp>
      <p:sp>
        <p:nvSpPr>
          <p:cNvPr id="39" name="CasellaDiTesto 38">
            <a:extLst>
              <a:ext uri="{FF2B5EF4-FFF2-40B4-BE49-F238E27FC236}">
                <a16:creationId xmlns:a16="http://schemas.microsoft.com/office/drawing/2014/main" id="{FA6F5D0D-CB72-986C-139E-E6320BF7DFBE}"/>
              </a:ext>
            </a:extLst>
          </p:cNvPr>
          <p:cNvSpPr txBox="1"/>
          <p:nvPr/>
        </p:nvSpPr>
        <p:spPr>
          <a:xfrm>
            <a:off x="7950686" y="1855591"/>
            <a:ext cx="834458" cy="369332"/>
          </a:xfrm>
          <a:prstGeom prst="rect">
            <a:avLst/>
          </a:prstGeom>
          <a:noFill/>
        </p:spPr>
        <p:txBody>
          <a:bodyPr wrap="square">
            <a:spAutoFit/>
          </a:bodyPr>
          <a:lstStyle/>
          <a:p>
            <a:pPr algn="ctr"/>
            <a:r>
              <a:rPr lang="it-IT" sz="1800" b="1" dirty="0">
                <a:solidFill>
                  <a:srgbClr val="000000"/>
                </a:solidFill>
                <a:latin typeface="Bahnschrift SemiBold SemiConden" panose="020B0502040204020203" pitchFamily="34" charset="0"/>
                <a:ea typeface="ＭＳ Ｐゴシック"/>
              </a:rPr>
              <a:t>SUB. A</a:t>
            </a:r>
            <a:endParaRPr lang="en-US" dirty="0"/>
          </a:p>
        </p:txBody>
      </p:sp>
      <p:sp>
        <p:nvSpPr>
          <p:cNvPr id="40" name="CasellaDiTesto 39">
            <a:extLst>
              <a:ext uri="{FF2B5EF4-FFF2-40B4-BE49-F238E27FC236}">
                <a16:creationId xmlns:a16="http://schemas.microsoft.com/office/drawing/2014/main" id="{E5BA0AD8-DC85-068E-B08F-CDD18A7393A5}"/>
              </a:ext>
            </a:extLst>
          </p:cNvPr>
          <p:cNvSpPr txBox="1"/>
          <p:nvPr/>
        </p:nvSpPr>
        <p:spPr>
          <a:xfrm>
            <a:off x="6725426" y="3963080"/>
            <a:ext cx="834458" cy="369332"/>
          </a:xfrm>
          <a:prstGeom prst="rect">
            <a:avLst/>
          </a:prstGeom>
          <a:noFill/>
        </p:spPr>
        <p:txBody>
          <a:bodyPr wrap="square">
            <a:spAutoFit/>
          </a:bodyPr>
          <a:lstStyle/>
          <a:p>
            <a:pPr algn="ctr"/>
            <a:r>
              <a:rPr lang="it-IT" sz="1800" b="1" dirty="0">
                <a:solidFill>
                  <a:srgbClr val="000000"/>
                </a:solidFill>
                <a:latin typeface="Bahnschrift SemiBold SemiConden" panose="020B0502040204020203" pitchFamily="34" charset="0"/>
                <a:ea typeface="ＭＳ Ｐゴシック"/>
              </a:rPr>
              <a:t>SUB. B</a:t>
            </a:r>
            <a:endParaRPr lang="en-US" dirty="0"/>
          </a:p>
        </p:txBody>
      </p:sp>
      <p:sp>
        <p:nvSpPr>
          <p:cNvPr id="41" name="CasellaDiTesto 40">
            <a:extLst>
              <a:ext uri="{FF2B5EF4-FFF2-40B4-BE49-F238E27FC236}">
                <a16:creationId xmlns:a16="http://schemas.microsoft.com/office/drawing/2014/main" id="{8AA937CE-A943-0FFF-7F0D-FC84F3893600}"/>
              </a:ext>
            </a:extLst>
          </p:cNvPr>
          <p:cNvSpPr txBox="1"/>
          <p:nvPr/>
        </p:nvSpPr>
        <p:spPr>
          <a:xfrm>
            <a:off x="9226716" y="1878144"/>
            <a:ext cx="834458" cy="369332"/>
          </a:xfrm>
          <a:prstGeom prst="rect">
            <a:avLst/>
          </a:prstGeom>
          <a:noFill/>
        </p:spPr>
        <p:txBody>
          <a:bodyPr wrap="square">
            <a:spAutoFit/>
          </a:bodyPr>
          <a:lstStyle/>
          <a:p>
            <a:pPr algn="ctr"/>
            <a:r>
              <a:rPr lang="it-IT" sz="1800" b="1" dirty="0">
                <a:solidFill>
                  <a:srgbClr val="000000"/>
                </a:solidFill>
                <a:latin typeface="Bahnschrift SemiBold SemiConden" panose="020B0502040204020203" pitchFamily="34" charset="0"/>
                <a:ea typeface="ＭＳ Ｐゴシック"/>
              </a:rPr>
              <a:t>SUB. B</a:t>
            </a:r>
            <a:endParaRPr lang="en-US" dirty="0"/>
          </a:p>
        </p:txBody>
      </p:sp>
      <p:sp>
        <p:nvSpPr>
          <p:cNvPr id="3" name="CasellaDiTesto 2">
            <a:extLst>
              <a:ext uri="{FF2B5EF4-FFF2-40B4-BE49-F238E27FC236}">
                <a16:creationId xmlns:a16="http://schemas.microsoft.com/office/drawing/2014/main" id="{CDACA36A-F58C-70E0-13CE-5586D9E60658}"/>
              </a:ext>
            </a:extLst>
          </p:cNvPr>
          <p:cNvSpPr txBox="1"/>
          <p:nvPr/>
        </p:nvSpPr>
        <p:spPr>
          <a:xfrm>
            <a:off x="791197" y="1788679"/>
            <a:ext cx="5733371" cy="3280642"/>
          </a:xfrm>
          <a:prstGeom prst="rect">
            <a:avLst/>
          </a:prstGeom>
          <a:noFill/>
        </p:spPr>
        <p:txBody>
          <a:bodyPr wrap="square" rtlCol="0">
            <a:spAutoFit/>
          </a:bodyPr>
          <a:lstStyle/>
          <a:p>
            <a:pPr algn="just">
              <a:lnSpc>
                <a:spcPct val="125000"/>
              </a:lnSpc>
              <a:defRPr/>
            </a:pPr>
            <a:r>
              <a:rPr lang="it-IT" sz="2800" b="1" dirty="0">
                <a:solidFill>
                  <a:srgbClr val="000000"/>
                </a:solidFill>
                <a:latin typeface="Bahnschrift SemiBold SemiConden" panose="020B0502040204020203" pitchFamily="34" charset="0"/>
                <a:ea typeface="ＭＳ Ｐゴシック"/>
              </a:rPr>
              <a:t>Six </a:t>
            </a:r>
            <a:r>
              <a:rPr lang="it-IT" sz="2800" b="1" dirty="0" err="1">
                <a:solidFill>
                  <a:srgbClr val="000000"/>
                </a:solidFill>
                <a:latin typeface="Bahnschrift SemiBold SemiConden" panose="020B0502040204020203" pitchFamily="34" charset="0"/>
                <a:ea typeface="ＭＳ Ｐゴシック"/>
              </a:rPr>
              <a:t>graph’s</a:t>
            </a:r>
            <a:r>
              <a:rPr lang="it-IT" sz="2800" b="1" dirty="0">
                <a:solidFill>
                  <a:srgbClr val="000000"/>
                </a:solidFill>
                <a:latin typeface="Bahnschrift SemiBold SemiConden" panose="020B0502040204020203" pitchFamily="34" charset="0"/>
                <a:ea typeface="ＭＳ Ｐゴシック"/>
              </a:rPr>
              <a:t> </a:t>
            </a:r>
            <a:r>
              <a:rPr lang="it-IT" sz="2800" b="1" dirty="0" err="1">
                <a:solidFill>
                  <a:srgbClr val="000000"/>
                </a:solidFill>
                <a:latin typeface="Bahnschrift SemiBold SemiConden" panose="020B0502040204020203" pitchFamily="34" charset="0"/>
                <a:ea typeface="ＭＳ Ｐゴシック"/>
              </a:rPr>
              <a:t>indices</a:t>
            </a:r>
            <a:endParaRPr lang="en-GB" sz="2800" dirty="0">
              <a:solidFill>
                <a:srgbClr val="000000"/>
              </a:solidFill>
              <a:latin typeface="Bahnschrift SemiBold SemiConden" panose="020B0502040204020203" pitchFamily="34" charset="0"/>
              <a:ea typeface="ＭＳ Ｐゴシック"/>
            </a:endParaRPr>
          </a:p>
          <a:p>
            <a:pPr marL="342900" indent="-342900" algn="just">
              <a:lnSpc>
                <a:spcPct val="125000"/>
              </a:lnSpc>
              <a:buFont typeface="+mj-lt"/>
              <a:buAutoNum type="arabicPeriod"/>
              <a:defRPr/>
            </a:pPr>
            <a:r>
              <a:rPr lang="en-GB" sz="2000" b="1" dirty="0">
                <a:solidFill>
                  <a:srgbClr val="000000"/>
                </a:solidFill>
                <a:latin typeface="Bahnschrift SemiLight SemiConde" panose="020B0502040204020203" pitchFamily="34" charset="0"/>
                <a:ea typeface="ＭＳ Ｐゴシック"/>
              </a:rPr>
              <a:t>Sum</a:t>
            </a:r>
            <a:r>
              <a:rPr lang="en-GB" sz="2000" dirty="0">
                <a:solidFill>
                  <a:srgbClr val="000000"/>
                </a:solidFill>
                <a:latin typeface="Bahnschrift SemiLight SemiConde" panose="020B0502040204020203" pitchFamily="34" charset="0"/>
                <a:ea typeface="ＭＳ Ｐゴシック"/>
              </a:rPr>
              <a:t> of the </a:t>
            </a:r>
            <a:r>
              <a:rPr lang="en-GB" sz="2000" b="1" dirty="0">
                <a:solidFill>
                  <a:srgbClr val="000000"/>
                </a:solidFill>
                <a:latin typeface="Bahnschrift SemiLight SemiConde" panose="020B0502040204020203" pitchFamily="34" charset="0"/>
                <a:ea typeface="ＭＳ Ｐゴシック"/>
              </a:rPr>
              <a:t>intra</a:t>
            </a:r>
            <a:r>
              <a:rPr lang="en-GB" sz="2000" dirty="0">
                <a:solidFill>
                  <a:srgbClr val="000000"/>
                </a:solidFill>
                <a:latin typeface="Bahnschrift SemiLight SemiConde" panose="020B0502040204020203" pitchFamily="34" charset="0"/>
                <a:ea typeface="ＭＳ Ｐゴシック"/>
              </a:rPr>
              <a:t>-group connections</a:t>
            </a:r>
          </a:p>
          <a:p>
            <a:pPr marL="342900" indent="-342900" algn="just">
              <a:lnSpc>
                <a:spcPct val="125000"/>
              </a:lnSpc>
              <a:buFont typeface="+mj-lt"/>
              <a:buAutoNum type="arabicPeriod"/>
              <a:defRPr/>
            </a:pPr>
            <a:r>
              <a:rPr lang="en-GB" sz="2000" b="1" dirty="0">
                <a:solidFill>
                  <a:srgbClr val="000000"/>
                </a:solidFill>
                <a:latin typeface="Bahnschrift SemiLight SemiConde" panose="020B0502040204020203" pitchFamily="34" charset="0"/>
                <a:ea typeface="ＭＳ Ｐゴシック"/>
              </a:rPr>
              <a:t>Sum</a:t>
            </a:r>
            <a:r>
              <a:rPr lang="en-GB" sz="2000" dirty="0">
                <a:solidFill>
                  <a:srgbClr val="000000"/>
                </a:solidFill>
                <a:latin typeface="Bahnschrift SemiLight SemiConde" panose="020B0502040204020203" pitchFamily="34" charset="0"/>
                <a:ea typeface="ＭＳ Ｐゴシック"/>
              </a:rPr>
              <a:t> of the </a:t>
            </a:r>
            <a:r>
              <a:rPr lang="en-GB" sz="2000" b="1" dirty="0">
                <a:solidFill>
                  <a:srgbClr val="000000"/>
                </a:solidFill>
                <a:latin typeface="Bahnschrift SemiLight SemiConde" panose="020B0502040204020203" pitchFamily="34" charset="0"/>
                <a:ea typeface="ＭＳ Ｐゴシック"/>
              </a:rPr>
              <a:t>inter</a:t>
            </a:r>
            <a:r>
              <a:rPr lang="en-GB" sz="2000" dirty="0">
                <a:solidFill>
                  <a:srgbClr val="000000"/>
                </a:solidFill>
                <a:latin typeface="Bahnschrift SemiLight SemiConde" panose="020B0502040204020203" pitchFamily="34" charset="0"/>
                <a:ea typeface="ＭＳ Ｐゴシック"/>
              </a:rPr>
              <a:t>-group connections</a:t>
            </a:r>
          </a:p>
          <a:p>
            <a:pPr marL="342900" indent="-342900" algn="just">
              <a:lnSpc>
                <a:spcPct val="125000"/>
              </a:lnSpc>
              <a:buFont typeface="+mj-lt"/>
              <a:buAutoNum type="arabicPeriod"/>
              <a:defRPr/>
            </a:pPr>
            <a:r>
              <a:rPr lang="en-GB" sz="2000" dirty="0">
                <a:solidFill>
                  <a:srgbClr val="000000"/>
                </a:solidFill>
                <a:latin typeface="Bahnschrift SemiLight SemiConde" panose="020B0502040204020203" pitchFamily="34" charset="0"/>
                <a:ea typeface="ＭＳ Ｐゴシック"/>
              </a:rPr>
              <a:t>Weighted </a:t>
            </a:r>
            <a:r>
              <a:rPr lang="en-GB" sz="2000" b="1" dirty="0">
                <a:solidFill>
                  <a:srgbClr val="000000"/>
                </a:solidFill>
                <a:latin typeface="Bahnschrift SemiCondensed" panose="020B0502040204020203" pitchFamily="34" charset="0"/>
                <a:ea typeface="ＭＳ Ｐゴシック"/>
              </a:rPr>
              <a:t>density</a:t>
            </a:r>
            <a:r>
              <a:rPr lang="en-GB" sz="2000" dirty="0">
                <a:solidFill>
                  <a:srgbClr val="000000"/>
                </a:solidFill>
                <a:latin typeface="Bahnschrift SemiLight SemiConde" panose="020B0502040204020203" pitchFamily="34" charset="0"/>
                <a:ea typeface="ＭＳ Ｐゴシック"/>
              </a:rPr>
              <a:t> of the </a:t>
            </a:r>
            <a:r>
              <a:rPr lang="en-GB" sz="2000" b="1" dirty="0">
                <a:solidFill>
                  <a:srgbClr val="000000"/>
                </a:solidFill>
                <a:latin typeface="Bahnschrift SemiLight SemiConde" panose="020B0502040204020203" pitchFamily="34" charset="0"/>
                <a:ea typeface="ＭＳ Ｐゴシック"/>
              </a:rPr>
              <a:t>intra</a:t>
            </a:r>
            <a:r>
              <a:rPr lang="en-GB" sz="2000" dirty="0">
                <a:solidFill>
                  <a:srgbClr val="000000"/>
                </a:solidFill>
                <a:latin typeface="Bahnschrift SemiLight SemiConde" panose="020B0502040204020203" pitchFamily="34" charset="0"/>
                <a:ea typeface="ＭＳ Ｐゴシック"/>
              </a:rPr>
              <a:t>-group connections</a:t>
            </a:r>
          </a:p>
          <a:p>
            <a:pPr marL="342900" indent="-342900" algn="just">
              <a:lnSpc>
                <a:spcPct val="125000"/>
              </a:lnSpc>
              <a:buFont typeface="+mj-lt"/>
              <a:buAutoNum type="arabicPeriod"/>
              <a:defRPr/>
            </a:pPr>
            <a:r>
              <a:rPr lang="en-GB" sz="2000" dirty="0">
                <a:solidFill>
                  <a:srgbClr val="000000"/>
                </a:solidFill>
                <a:latin typeface="Bahnschrift SemiLight SemiConde" panose="020B0502040204020203" pitchFamily="34" charset="0"/>
                <a:ea typeface="ＭＳ Ｐゴシック"/>
              </a:rPr>
              <a:t>Weighted </a:t>
            </a:r>
            <a:r>
              <a:rPr lang="en-GB" sz="2000" b="1" dirty="0">
                <a:solidFill>
                  <a:srgbClr val="000000"/>
                </a:solidFill>
                <a:latin typeface="Bahnschrift SemiCondensed" panose="020B0502040204020203" pitchFamily="34" charset="0"/>
                <a:ea typeface="ＭＳ Ｐゴシック"/>
              </a:rPr>
              <a:t>density</a:t>
            </a:r>
            <a:r>
              <a:rPr lang="en-GB" sz="2000" dirty="0">
                <a:solidFill>
                  <a:srgbClr val="000000"/>
                </a:solidFill>
                <a:latin typeface="Bahnschrift SemiLight SemiConde" panose="020B0502040204020203" pitchFamily="34" charset="0"/>
                <a:ea typeface="ＭＳ Ｐゴシック"/>
              </a:rPr>
              <a:t> of the </a:t>
            </a:r>
            <a:r>
              <a:rPr lang="en-GB" sz="2000" b="1" dirty="0">
                <a:solidFill>
                  <a:srgbClr val="000000"/>
                </a:solidFill>
                <a:latin typeface="Bahnschrift SemiLight SemiConde" panose="020B0502040204020203" pitchFamily="34" charset="0"/>
                <a:ea typeface="ＭＳ Ｐゴシック"/>
              </a:rPr>
              <a:t>inter</a:t>
            </a:r>
            <a:r>
              <a:rPr lang="en-GB" sz="2000" dirty="0">
                <a:solidFill>
                  <a:srgbClr val="000000"/>
                </a:solidFill>
                <a:latin typeface="Bahnschrift SemiLight SemiConde" panose="020B0502040204020203" pitchFamily="34" charset="0"/>
                <a:ea typeface="ＭＳ Ｐゴシック"/>
              </a:rPr>
              <a:t>-group connections</a:t>
            </a:r>
          </a:p>
          <a:p>
            <a:pPr marL="342900" indent="-342900" algn="just">
              <a:lnSpc>
                <a:spcPct val="125000"/>
              </a:lnSpc>
              <a:buFont typeface="+mj-lt"/>
              <a:buAutoNum type="arabicPeriod"/>
              <a:defRPr/>
            </a:pPr>
            <a:r>
              <a:rPr lang="en-GB" sz="2000" b="1" dirty="0">
                <a:solidFill>
                  <a:srgbClr val="000000"/>
                </a:solidFill>
                <a:latin typeface="Bahnschrift SemiCondensed" panose="020B0502040204020203" pitchFamily="34" charset="0"/>
                <a:ea typeface="ＭＳ Ｐゴシック"/>
              </a:rPr>
              <a:t>Divisibility</a:t>
            </a:r>
          </a:p>
          <a:p>
            <a:pPr marL="342900" indent="-342900" algn="just">
              <a:lnSpc>
                <a:spcPct val="125000"/>
              </a:lnSpc>
              <a:buFont typeface="+mj-lt"/>
              <a:buAutoNum type="arabicPeriod"/>
              <a:defRPr/>
            </a:pPr>
            <a:r>
              <a:rPr lang="en-GB" sz="2000" b="1" dirty="0">
                <a:solidFill>
                  <a:srgbClr val="000000"/>
                </a:solidFill>
                <a:latin typeface="Bahnschrift SemiCondensed" panose="020B0502040204020203" pitchFamily="34" charset="0"/>
                <a:ea typeface="ＭＳ Ｐゴシック"/>
              </a:rPr>
              <a:t>Modularity</a:t>
            </a:r>
          </a:p>
          <a:p>
            <a:pPr marL="342900" indent="-342900" algn="just">
              <a:lnSpc>
                <a:spcPct val="125000"/>
              </a:lnSpc>
              <a:buFont typeface="+mj-lt"/>
              <a:buAutoNum type="arabicPeriod"/>
              <a:defRPr/>
            </a:pPr>
            <a:endParaRPr lang="en-GB" sz="2000" dirty="0">
              <a:solidFill>
                <a:srgbClr val="000000"/>
              </a:solidFill>
              <a:latin typeface="Bahnschrift SemiLight SemiConde" panose="020B0502040204020203" pitchFamily="34" charset="0"/>
              <a:ea typeface="ＭＳ Ｐゴシック"/>
            </a:endParaRPr>
          </a:p>
        </p:txBody>
      </p:sp>
    </p:spTree>
    <p:extLst>
      <p:ext uri="{BB962C8B-B14F-4D97-AF65-F5344CB8AC3E}">
        <p14:creationId xmlns:p14="http://schemas.microsoft.com/office/powerpoint/2010/main" val="35471686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descr="Immagine che contiene testo&#10;&#10;Descrizione generata automaticamente">
            <a:extLst>
              <a:ext uri="{FF2B5EF4-FFF2-40B4-BE49-F238E27FC236}">
                <a16:creationId xmlns:a16="http://schemas.microsoft.com/office/drawing/2014/main" id="{2F5B91B4-2F4D-AE89-AF48-F9321B705149}"/>
              </a:ext>
            </a:extLst>
          </p:cNvPr>
          <p:cNvPicPr>
            <a:picLocks noChangeAspect="1"/>
          </p:cNvPicPr>
          <p:nvPr/>
        </p:nvPicPr>
        <p:blipFill rotWithShape="1">
          <a:blip r:embed="rId3"/>
          <a:srcRect r="74698"/>
          <a:stretch/>
        </p:blipFill>
        <p:spPr>
          <a:xfrm>
            <a:off x="225306" y="242406"/>
            <a:ext cx="632077" cy="747482"/>
          </a:xfrm>
          <a:prstGeom prst="rect">
            <a:avLst/>
          </a:prstGeom>
        </p:spPr>
      </p:pic>
      <p:sp>
        <p:nvSpPr>
          <p:cNvPr id="44034" name="Rectangle 2">
            <a:extLst>
              <a:ext uri="{FF2B5EF4-FFF2-40B4-BE49-F238E27FC236}">
                <a16:creationId xmlns:a16="http://schemas.microsoft.com/office/drawing/2014/main" id="{36FCF36D-2BC9-34AF-7241-2AF95DF0D4B2}"/>
              </a:ext>
            </a:extLst>
          </p:cNvPr>
          <p:cNvSpPr>
            <a:spLocks noGrp="1" noChangeArrowheads="1"/>
          </p:cNvSpPr>
          <p:nvPr>
            <p:ph type="title"/>
          </p:nvPr>
        </p:nvSpPr>
        <p:spPr>
          <a:xfrm>
            <a:off x="1048070" y="281784"/>
            <a:ext cx="9677304" cy="668726"/>
          </a:xfrm>
        </p:spPr>
        <p:txBody>
          <a:bodyPr/>
          <a:lstStyle/>
          <a:p>
            <a:r>
              <a:rPr lang="it-IT" altLang="it-IT" sz="3600" b="0" dirty="0" err="1">
                <a:latin typeface="Bahnschrift SemiBold SemiConden" panose="020B0502040204020203" pitchFamily="34" charset="0"/>
              </a:rPr>
              <a:t>Results</a:t>
            </a:r>
            <a:r>
              <a:rPr lang="it-IT" altLang="it-IT" sz="3600" b="0" dirty="0">
                <a:latin typeface="Bahnschrift SemiBold SemiConden" panose="020B0502040204020203" pitchFamily="34" charset="0"/>
              </a:rPr>
              <a:t> of Method 2 - </a:t>
            </a:r>
            <a:r>
              <a:rPr lang="it-IT" altLang="it-IT" sz="3600" b="0" dirty="0" err="1">
                <a:latin typeface="Bahnschrift SemiBold SemiConden" panose="020B0502040204020203" pitchFamily="34" charset="0"/>
              </a:rPr>
              <a:t>Table</a:t>
            </a:r>
            <a:r>
              <a:rPr lang="it-IT" altLang="it-IT" sz="3600" b="0" dirty="0">
                <a:latin typeface="Bahnschrift SemiBold SemiConden" panose="020B0502040204020203" pitchFamily="34" charset="0"/>
              </a:rPr>
              <a:t> of t-</a:t>
            </a:r>
            <a:r>
              <a:rPr lang="it-IT" altLang="it-IT" sz="3600" b="0" dirty="0" err="1">
                <a:latin typeface="Bahnschrift SemiBold SemiConden" panose="020B0502040204020203" pitchFamily="34" charset="0"/>
              </a:rPr>
              <a:t>tests</a:t>
            </a:r>
            <a:endParaRPr lang="it-IT" altLang="it-IT" sz="3600" b="0" dirty="0">
              <a:latin typeface="Bahnschrift SemiBold SemiConden" panose="020B0502040204020203" pitchFamily="34" charset="0"/>
            </a:endParaRPr>
          </a:p>
        </p:txBody>
      </p:sp>
      <p:pic>
        <p:nvPicPr>
          <p:cNvPr id="2" name="Immagine 1">
            <a:extLst>
              <a:ext uri="{FF2B5EF4-FFF2-40B4-BE49-F238E27FC236}">
                <a16:creationId xmlns:a16="http://schemas.microsoft.com/office/drawing/2014/main" id="{1F27F090-931C-F8F8-1A23-1C779918544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4210" y="1517267"/>
            <a:ext cx="8882597" cy="4018080"/>
          </a:xfrm>
          <a:prstGeom prst="rect">
            <a:avLst/>
          </a:prstGeom>
        </p:spPr>
      </p:pic>
      <p:sp>
        <p:nvSpPr>
          <p:cNvPr id="3" name="Rectangle 9">
            <a:extLst>
              <a:ext uri="{FF2B5EF4-FFF2-40B4-BE49-F238E27FC236}">
                <a16:creationId xmlns:a16="http://schemas.microsoft.com/office/drawing/2014/main" id="{B6816FCF-9034-ABC0-67CA-EEE6B939895D}"/>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 name="Immagine 3">
            <a:extLst>
              <a:ext uri="{FF2B5EF4-FFF2-40B4-BE49-F238E27FC236}">
                <a16:creationId xmlns:a16="http://schemas.microsoft.com/office/drawing/2014/main" id="{205BC36C-E3DC-67D7-4240-90D69B9BD6C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36807" y="3643531"/>
            <a:ext cx="2777133" cy="2085425"/>
          </a:xfrm>
          <a:prstGeom prst="rect">
            <a:avLst/>
          </a:prstGeom>
          <a:noFill/>
          <a:ln>
            <a:noFill/>
          </a:ln>
        </p:spPr>
      </p:pic>
    </p:spTree>
    <p:extLst>
      <p:ext uri="{BB962C8B-B14F-4D97-AF65-F5344CB8AC3E}">
        <p14:creationId xmlns:p14="http://schemas.microsoft.com/office/powerpoint/2010/main" val="3337057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uppo 16">
            <a:extLst>
              <a:ext uri="{FF2B5EF4-FFF2-40B4-BE49-F238E27FC236}">
                <a16:creationId xmlns:a16="http://schemas.microsoft.com/office/drawing/2014/main" id="{FD3404F2-673A-A72C-A906-A80FD8BB8F95}"/>
              </a:ext>
            </a:extLst>
          </p:cNvPr>
          <p:cNvGrpSpPr/>
          <p:nvPr/>
        </p:nvGrpSpPr>
        <p:grpSpPr>
          <a:xfrm>
            <a:off x="7560000" y="3545945"/>
            <a:ext cx="3355851" cy="2754055"/>
            <a:chOff x="7560000" y="3545945"/>
            <a:chExt cx="3355851" cy="2754055"/>
          </a:xfrm>
        </p:grpSpPr>
        <p:pic>
          <p:nvPicPr>
            <p:cNvPr id="8" name="Immagine 7">
              <a:extLst>
                <a:ext uri="{FF2B5EF4-FFF2-40B4-BE49-F238E27FC236}">
                  <a16:creationId xmlns:a16="http://schemas.microsoft.com/office/drawing/2014/main" id="{48F880B3-5C30-74B6-B76A-C79A16DA779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0000" y="3780000"/>
              <a:ext cx="3355851" cy="2520000"/>
            </a:xfrm>
            <a:prstGeom prst="rect">
              <a:avLst/>
            </a:prstGeom>
            <a:noFill/>
            <a:ln>
              <a:noFill/>
            </a:ln>
          </p:spPr>
        </p:pic>
        <p:sp>
          <p:nvSpPr>
            <p:cNvPr id="16" name="CasellaDiTesto 15">
              <a:extLst>
                <a:ext uri="{FF2B5EF4-FFF2-40B4-BE49-F238E27FC236}">
                  <a16:creationId xmlns:a16="http://schemas.microsoft.com/office/drawing/2014/main" id="{A7BFA161-66A4-1F76-F568-144DF6648FF7}"/>
                </a:ext>
              </a:extLst>
            </p:cNvPr>
            <p:cNvSpPr txBox="1"/>
            <p:nvPr/>
          </p:nvSpPr>
          <p:spPr>
            <a:xfrm>
              <a:off x="8118263" y="3545945"/>
              <a:ext cx="1876788" cy="389209"/>
            </a:xfrm>
            <a:prstGeom prst="rect">
              <a:avLst/>
            </a:prstGeom>
            <a:noFill/>
          </p:spPr>
          <p:txBody>
            <a:bodyPr wrap="square">
              <a:spAutoFit/>
            </a:bodyPr>
            <a:lstStyle/>
            <a:p>
              <a:pPr algn="ctr">
                <a:lnSpc>
                  <a:spcPct val="120000"/>
                </a:lnSpc>
              </a:pPr>
              <a:r>
                <a:rPr lang="it-IT" sz="1800" b="1" dirty="0">
                  <a:solidFill>
                    <a:srgbClr val="000000"/>
                  </a:solidFill>
                  <a:latin typeface="Bahnschrift SemiCondensed" panose="020B0502040204020203" pitchFamily="34" charset="0"/>
                  <a:ea typeface="ＭＳ Ｐゴシック"/>
                  <a:cs typeface="Arial" panose="020B0604020202020204" pitchFamily="34" charset="0"/>
                </a:rPr>
                <a:t>SOLO</a:t>
              </a:r>
              <a:endParaRPr lang="en-GB" sz="1800" b="1" dirty="0">
                <a:solidFill>
                  <a:srgbClr val="000000"/>
                </a:solidFill>
                <a:effectLst/>
                <a:latin typeface="Bahnschrift SemiCondensed" panose="020B0502040204020203" pitchFamily="34" charset="0"/>
                <a:ea typeface="Times New Roman" panose="02020603050405020304" pitchFamily="18" charset="0"/>
                <a:cs typeface="Arial" panose="020B0604020202020204" pitchFamily="34" charset="0"/>
              </a:endParaRPr>
            </a:p>
          </p:txBody>
        </p:sp>
      </p:grpSp>
      <p:pic>
        <p:nvPicPr>
          <p:cNvPr id="9" name="Immagine 8" descr="Immagine che contiene testo&#10;&#10;Descrizione generata automaticamente">
            <a:extLst>
              <a:ext uri="{FF2B5EF4-FFF2-40B4-BE49-F238E27FC236}">
                <a16:creationId xmlns:a16="http://schemas.microsoft.com/office/drawing/2014/main" id="{2F5B91B4-2F4D-AE89-AF48-F9321B705149}"/>
              </a:ext>
            </a:extLst>
          </p:cNvPr>
          <p:cNvPicPr>
            <a:picLocks noChangeAspect="1"/>
          </p:cNvPicPr>
          <p:nvPr/>
        </p:nvPicPr>
        <p:blipFill rotWithShape="1">
          <a:blip r:embed="rId4"/>
          <a:srcRect r="74698"/>
          <a:stretch/>
        </p:blipFill>
        <p:spPr>
          <a:xfrm>
            <a:off x="225306" y="242406"/>
            <a:ext cx="632077" cy="747482"/>
          </a:xfrm>
          <a:prstGeom prst="rect">
            <a:avLst/>
          </a:prstGeom>
        </p:spPr>
      </p:pic>
      <p:sp>
        <p:nvSpPr>
          <p:cNvPr id="44034" name="Rectangle 2">
            <a:extLst>
              <a:ext uri="{FF2B5EF4-FFF2-40B4-BE49-F238E27FC236}">
                <a16:creationId xmlns:a16="http://schemas.microsoft.com/office/drawing/2014/main" id="{36FCF36D-2BC9-34AF-7241-2AF95DF0D4B2}"/>
              </a:ext>
            </a:extLst>
          </p:cNvPr>
          <p:cNvSpPr>
            <a:spLocks noGrp="1" noChangeArrowheads="1"/>
          </p:cNvSpPr>
          <p:nvPr>
            <p:ph type="title"/>
          </p:nvPr>
        </p:nvSpPr>
        <p:spPr>
          <a:xfrm>
            <a:off x="1048070" y="281784"/>
            <a:ext cx="9677304" cy="668726"/>
          </a:xfrm>
        </p:spPr>
        <p:txBody>
          <a:bodyPr/>
          <a:lstStyle/>
          <a:p>
            <a:r>
              <a:rPr lang="it-IT" altLang="it-IT" sz="3600" b="0" dirty="0" err="1">
                <a:latin typeface="Bahnschrift SemiBold SemiConden" panose="020B0502040204020203" pitchFamily="34" charset="0"/>
              </a:rPr>
              <a:t>Results</a:t>
            </a:r>
            <a:r>
              <a:rPr lang="it-IT" altLang="it-IT" sz="3600" b="0" dirty="0">
                <a:latin typeface="Bahnschrift SemiBold SemiConden" panose="020B0502040204020203" pitchFamily="34" charset="0"/>
              </a:rPr>
              <a:t> of Method 2 – Self-</a:t>
            </a:r>
            <a:r>
              <a:rPr lang="it-IT" altLang="it-IT" sz="3600" b="0" dirty="0" err="1">
                <a:latin typeface="Bahnschrift SemiBold SemiConden" panose="020B0502040204020203" pitchFamily="34" charset="0"/>
              </a:rPr>
              <a:t>attention</a:t>
            </a:r>
            <a:r>
              <a:rPr lang="it-IT" altLang="it-IT" sz="3600" b="0" dirty="0">
                <a:latin typeface="Bahnschrift SemiBold SemiConden" panose="020B0502040204020203" pitchFamily="34" charset="0"/>
              </a:rPr>
              <a:t> on Layer 1</a:t>
            </a:r>
          </a:p>
        </p:txBody>
      </p:sp>
      <p:sp>
        <p:nvSpPr>
          <p:cNvPr id="3" name="Rectangle 9">
            <a:extLst>
              <a:ext uri="{FF2B5EF4-FFF2-40B4-BE49-F238E27FC236}">
                <a16:creationId xmlns:a16="http://schemas.microsoft.com/office/drawing/2014/main" id="{B6816FCF-9034-ABC0-67CA-EEE6B939895D}"/>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 name="Immagine 3">
            <a:extLst>
              <a:ext uri="{FF2B5EF4-FFF2-40B4-BE49-F238E27FC236}">
                <a16:creationId xmlns:a16="http://schemas.microsoft.com/office/drawing/2014/main" id="{205BC36C-E3DC-67D7-4240-90D69B9BD6C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1924"/>
          <a:stretch/>
        </p:blipFill>
        <p:spPr bwMode="auto">
          <a:xfrm>
            <a:off x="1127988" y="3780000"/>
            <a:ext cx="2955688" cy="2520000"/>
          </a:xfrm>
          <a:prstGeom prst="rect">
            <a:avLst/>
          </a:prstGeom>
          <a:noFill/>
          <a:ln>
            <a:noFill/>
          </a:ln>
        </p:spPr>
      </p:pic>
      <p:pic>
        <p:nvPicPr>
          <p:cNvPr id="5" name="Immagine 4">
            <a:extLst>
              <a:ext uri="{FF2B5EF4-FFF2-40B4-BE49-F238E27FC236}">
                <a16:creationId xmlns:a16="http://schemas.microsoft.com/office/drawing/2014/main" id="{CA80B375-104C-3925-40D7-EE8E26D7401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1924"/>
          <a:stretch/>
        </p:blipFill>
        <p:spPr bwMode="auto">
          <a:xfrm>
            <a:off x="4083676" y="3780000"/>
            <a:ext cx="2955687" cy="2520000"/>
          </a:xfrm>
          <a:prstGeom prst="rect">
            <a:avLst/>
          </a:prstGeom>
          <a:noFill/>
          <a:ln>
            <a:noFill/>
          </a:ln>
        </p:spPr>
      </p:pic>
      <p:pic>
        <p:nvPicPr>
          <p:cNvPr id="4100" name="Immagine 57">
            <a:extLst>
              <a:ext uri="{FF2B5EF4-FFF2-40B4-BE49-F238E27FC236}">
                <a16:creationId xmlns:a16="http://schemas.microsoft.com/office/drawing/2014/main" id="{64D1FD51-82E8-87C1-3503-8AC896E08F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7906" y="1355288"/>
            <a:ext cx="287153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Immagine 54">
            <a:extLst>
              <a:ext uri="{FF2B5EF4-FFF2-40B4-BE49-F238E27FC236}">
                <a16:creationId xmlns:a16="http://schemas.microsoft.com/office/drawing/2014/main" id="{D87FC2FC-C89A-F676-4C95-0F503B038A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30875" y="1355288"/>
            <a:ext cx="2871529" cy="21600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Immagine 56">
            <a:extLst>
              <a:ext uri="{FF2B5EF4-FFF2-40B4-BE49-F238E27FC236}">
                <a16:creationId xmlns:a16="http://schemas.microsoft.com/office/drawing/2014/main" id="{E6DB0902-7374-970D-C993-CDCC2438E26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53843" y="1355288"/>
            <a:ext cx="2871531" cy="2160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1F46275-0E4B-EA79-9184-E8D4CD851A25}"/>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CasellaDiTesto 10">
            <a:extLst>
              <a:ext uri="{FF2B5EF4-FFF2-40B4-BE49-F238E27FC236}">
                <a16:creationId xmlns:a16="http://schemas.microsoft.com/office/drawing/2014/main" id="{0CD2F0D8-F8D9-A222-2AB9-BC1526FD8A7F}"/>
              </a:ext>
            </a:extLst>
          </p:cNvPr>
          <p:cNvSpPr txBox="1"/>
          <p:nvPr/>
        </p:nvSpPr>
        <p:spPr>
          <a:xfrm>
            <a:off x="1705277" y="1059921"/>
            <a:ext cx="1876788" cy="389209"/>
          </a:xfrm>
          <a:prstGeom prst="rect">
            <a:avLst/>
          </a:prstGeom>
          <a:noFill/>
        </p:spPr>
        <p:txBody>
          <a:bodyPr wrap="square">
            <a:spAutoFit/>
          </a:bodyPr>
          <a:lstStyle/>
          <a:p>
            <a:pPr algn="ctr">
              <a:lnSpc>
                <a:spcPct val="120000"/>
              </a:lnSpc>
            </a:pPr>
            <a:r>
              <a:rPr lang="it-IT" sz="1800" dirty="0">
                <a:solidFill>
                  <a:srgbClr val="000000"/>
                </a:solidFill>
                <a:latin typeface="Bahnschrift SemiCondensed" panose="020B0502040204020203" pitchFamily="34" charset="0"/>
                <a:ea typeface="ＭＳ Ｐゴシック"/>
                <a:cs typeface="Arial" panose="020B0604020202020204" pitchFamily="34" charset="0"/>
              </a:rPr>
              <a:t>Inter-</a:t>
            </a:r>
            <a:r>
              <a:rPr lang="it-IT" sz="1800" dirty="0" err="1">
                <a:solidFill>
                  <a:srgbClr val="000000"/>
                </a:solidFill>
                <a:latin typeface="Bahnschrift SemiCondensed" panose="020B0502040204020203" pitchFamily="34" charset="0"/>
                <a:ea typeface="ＭＳ Ｐゴシック"/>
                <a:cs typeface="Arial" panose="020B0604020202020204" pitchFamily="34" charset="0"/>
              </a:rPr>
              <a:t>subject</a:t>
            </a:r>
            <a:r>
              <a:rPr lang="it-IT" sz="1800" dirty="0">
                <a:solidFill>
                  <a:srgbClr val="000000"/>
                </a:solidFill>
                <a:latin typeface="Bahnschrift SemiCondensed" panose="020B0502040204020203" pitchFamily="34" charset="0"/>
                <a:ea typeface="ＭＳ Ｐゴシック"/>
                <a:cs typeface="Arial" panose="020B0604020202020204" pitchFamily="34" charset="0"/>
              </a:rPr>
              <a:t> </a:t>
            </a:r>
            <a:r>
              <a:rPr lang="it-IT" sz="1800" b="1" dirty="0">
                <a:solidFill>
                  <a:srgbClr val="000000"/>
                </a:solidFill>
                <a:latin typeface="Bahnschrift SemiCondensed" panose="020B0502040204020203" pitchFamily="34" charset="0"/>
                <a:ea typeface="ＭＳ Ｐゴシック"/>
                <a:cs typeface="Arial" panose="020B0604020202020204" pitchFamily="34" charset="0"/>
              </a:rPr>
              <a:t>sum</a:t>
            </a:r>
            <a:endParaRPr lang="en-GB" sz="1800" b="1" dirty="0">
              <a:solidFill>
                <a:srgbClr val="000000"/>
              </a:solidFill>
              <a:effectLst/>
              <a:latin typeface="Bahnschrift SemiCondensed" panose="020B0502040204020203" pitchFamily="34" charset="0"/>
              <a:ea typeface="Times New Roman" panose="02020603050405020304" pitchFamily="18" charset="0"/>
              <a:cs typeface="Arial" panose="020B0604020202020204" pitchFamily="34" charset="0"/>
            </a:endParaRPr>
          </a:p>
        </p:txBody>
      </p:sp>
      <p:sp>
        <p:nvSpPr>
          <p:cNvPr id="12" name="CasellaDiTesto 11">
            <a:extLst>
              <a:ext uri="{FF2B5EF4-FFF2-40B4-BE49-F238E27FC236}">
                <a16:creationId xmlns:a16="http://schemas.microsoft.com/office/drawing/2014/main" id="{E115A858-0B8B-2A7B-4127-679C87A52B2A}"/>
              </a:ext>
            </a:extLst>
          </p:cNvPr>
          <p:cNvSpPr txBox="1"/>
          <p:nvPr/>
        </p:nvSpPr>
        <p:spPr>
          <a:xfrm>
            <a:off x="4931343" y="1059921"/>
            <a:ext cx="2070591" cy="389209"/>
          </a:xfrm>
          <a:prstGeom prst="rect">
            <a:avLst/>
          </a:prstGeom>
          <a:noFill/>
        </p:spPr>
        <p:txBody>
          <a:bodyPr wrap="square">
            <a:spAutoFit/>
          </a:bodyPr>
          <a:lstStyle/>
          <a:p>
            <a:pPr algn="ctr">
              <a:lnSpc>
                <a:spcPct val="120000"/>
              </a:lnSpc>
            </a:pPr>
            <a:r>
              <a:rPr lang="it-IT" sz="1800" dirty="0">
                <a:solidFill>
                  <a:srgbClr val="000000"/>
                </a:solidFill>
                <a:latin typeface="Bahnschrift SemiCondensed" panose="020B0502040204020203" pitchFamily="34" charset="0"/>
                <a:ea typeface="ＭＳ Ｐゴシック"/>
                <a:cs typeface="Arial" panose="020B0604020202020204" pitchFamily="34" charset="0"/>
              </a:rPr>
              <a:t>Inter-</a:t>
            </a:r>
            <a:r>
              <a:rPr lang="it-IT" sz="1800" dirty="0" err="1">
                <a:solidFill>
                  <a:srgbClr val="000000"/>
                </a:solidFill>
                <a:latin typeface="Bahnschrift SemiCondensed" panose="020B0502040204020203" pitchFamily="34" charset="0"/>
                <a:ea typeface="ＭＳ Ｐゴシック"/>
                <a:cs typeface="Arial" panose="020B0604020202020204" pitchFamily="34" charset="0"/>
              </a:rPr>
              <a:t>subject</a:t>
            </a:r>
            <a:r>
              <a:rPr lang="it-IT" sz="1800" dirty="0">
                <a:solidFill>
                  <a:srgbClr val="000000"/>
                </a:solidFill>
                <a:latin typeface="Bahnschrift SemiCondensed" panose="020B0502040204020203" pitchFamily="34" charset="0"/>
                <a:ea typeface="ＭＳ Ｐゴシック"/>
                <a:cs typeface="Arial" panose="020B0604020202020204" pitchFamily="34" charset="0"/>
              </a:rPr>
              <a:t> </a:t>
            </a:r>
            <a:r>
              <a:rPr lang="it-IT" sz="1800" b="1" dirty="0" err="1">
                <a:solidFill>
                  <a:srgbClr val="000000"/>
                </a:solidFill>
                <a:latin typeface="Bahnschrift SemiCondensed" panose="020B0502040204020203" pitchFamily="34" charset="0"/>
                <a:ea typeface="ＭＳ Ｐゴシック"/>
                <a:cs typeface="Arial" panose="020B0604020202020204" pitchFamily="34" charset="0"/>
              </a:rPr>
              <a:t>density</a:t>
            </a:r>
            <a:endParaRPr lang="en-GB" sz="1800" b="1" dirty="0">
              <a:solidFill>
                <a:srgbClr val="000000"/>
              </a:solidFill>
              <a:effectLst/>
              <a:latin typeface="Bahnschrift SemiCondensed" panose="020B0502040204020203" pitchFamily="34" charset="0"/>
              <a:ea typeface="Times New Roman" panose="02020603050405020304" pitchFamily="18" charset="0"/>
              <a:cs typeface="Arial" panose="020B0604020202020204" pitchFamily="34" charset="0"/>
            </a:endParaRPr>
          </a:p>
        </p:txBody>
      </p:sp>
      <p:sp>
        <p:nvSpPr>
          <p:cNvPr id="13" name="CasellaDiTesto 12">
            <a:extLst>
              <a:ext uri="{FF2B5EF4-FFF2-40B4-BE49-F238E27FC236}">
                <a16:creationId xmlns:a16="http://schemas.microsoft.com/office/drawing/2014/main" id="{F2913901-AFDC-4136-58CB-7B5BA7EF287A}"/>
              </a:ext>
            </a:extLst>
          </p:cNvPr>
          <p:cNvSpPr txBox="1"/>
          <p:nvPr/>
        </p:nvSpPr>
        <p:spPr>
          <a:xfrm>
            <a:off x="8254311" y="1059920"/>
            <a:ext cx="2070591" cy="389209"/>
          </a:xfrm>
          <a:prstGeom prst="rect">
            <a:avLst/>
          </a:prstGeom>
          <a:noFill/>
        </p:spPr>
        <p:txBody>
          <a:bodyPr wrap="square">
            <a:spAutoFit/>
          </a:bodyPr>
          <a:lstStyle/>
          <a:p>
            <a:pPr algn="ctr">
              <a:lnSpc>
                <a:spcPct val="120000"/>
              </a:lnSpc>
            </a:pPr>
            <a:r>
              <a:rPr lang="it-IT" b="1" dirty="0" err="1">
                <a:solidFill>
                  <a:srgbClr val="000000"/>
                </a:solidFill>
                <a:effectLst/>
                <a:latin typeface="Bahnschrift SemiCondensed" panose="020B0502040204020203" pitchFamily="34" charset="0"/>
                <a:ea typeface="ＭＳ Ｐゴシック"/>
                <a:cs typeface="Arial" panose="020B0604020202020204" pitchFamily="34" charset="0"/>
              </a:rPr>
              <a:t>D</a:t>
            </a:r>
            <a:r>
              <a:rPr lang="it-IT" b="1" dirty="0" err="1">
                <a:solidFill>
                  <a:srgbClr val="000000"/>
                </a:solidFill>
                <a:latin typeface="Bahnschrift SemiCondensed" panose="020B0502040204020203" pitchFamily="34" charset="0"/>
                <a:ea typeface="ＭＳ Ｐゴシック"/>
                <a:cs typeface="Arial" panose="020B0604020202020204" pitchFamily="34" charset="0"/>
              </a:rPr>
              <a:t>ivisibility</a:t>
            </a:r>
            <a:endParaRPr lang="en-GB" sz="1800" b="1" dirty="0">
              <a:solidFill>
                <a:srgbClr val="000000"/>
              </a:solidFill>
              <a:effectLst/>
              <a:latin typeface="Bahnschrift SemiCondensed" panose="020B0502040204020203" pitchFamily="34" charset="0"/>
              <a:ea typeface="Times New Roman" panose="02020603050405020304" pitchFamily="18" charset="0"/>
              <a:cs typeface="Arial" panose="020B0604020202020204" pitchFamily="34" charset="0"/>
            </a:endParaRPr>
          </a:p>
        </p:txBody>
      </p:sp>
      <p:sp>
        <p:nvSpPr>
          <p:cNvPr id="14" name="CasellaDiTesto 13">
            <a:extLst>
              <a:ext uri="{FF2B5EF4-FFF2-40B4-BE49-F238E27FC236}">
                <a16:creationId xmlns:a16="http://schemas.microsoft.com/office/drawing/2014/main" id="{B951A3F4-6A68-2B86-6DAC-2DF18205B9CA}"/>
              </a:ext>
            </a:extLst>
          </p:cNvPr>
          <p:cNvSpPr txBox="1"/>
          <p:nvPr/>
        </p:nvSpPr>
        <p:spPr>
          <a:xfrm>
            <a:off x="1746486" y="3546017"/>
            <a:ext cx="1876788" cy="389209"/>
          </a:xfrm>
          <a:prstGeom prst="rect">
            <a:avLst/>
          </a:prstGeom>
          <a:noFill/>
        </p:spPr>
        <p:txBody>
          <a:bodyPr wrap="square">
            <a:spAutoFit/>
          </a:bodyPr>
          <a:lstStyle/>
          <a:p>
            <a:pPr algn="ctr">
              <a:lnSpc>
                <a:spcPct val="120000"/>
              </a:lnSpc>
            </a:pPr>
            <a:r>
              <a:rPr lang="it-IT" sz="1800" b="1" dirty="0">
                <a:solidFill>
                  <a:srgbClr val="000000"/>
                </a:solidFill>
                <a:latin typeface="Bahnschrift SemiCondensed" panose="020B0502040204020203" pitchFamily="34" charset="0"/>
                <a:ea typeface="ＭＳ Ｐゴシック"/>
                <a:cs typeface="Arial" panose="020B0604020202020204" pitchFamily="34" charset="0"/>
              </a:rPr>
              <a:t>Solo</a:t>
            </a:r>
            <a:r>
              <a:rPr lang="it-IT" sz="1800" dirty="0">
                <a:solidFill>
                  <a:srgbClr val="000000"/>
                </a:solidFill>
                <a:latin typeface="Bahnschrift SemiCondensed" panose="020B0502040204020203" pitchFamily="34" charset="0"/>
                <a:ea typeface="ＭＳ Ｐゴシック"/>
                <a:cs typeface="Arial" panose="020B0604020202020204" pitchFamily="34" charset="0"/>
              </a:rPr>
              <a:t> </a:t>
            </a:r>
            <a:r>
              <a:rPr lang="it-IT" sz="1800" dirty="0" err="1">
                <a:solidFill>
                  <a:srgbClr val="000000"/>
                </a:solidFill>
                <a:latin typeface="Bahnschrift SemiCondensed" panose="020B0502040204020203" pitchFamily="34" charset="0"/>
                <a:ea typeface="ＭＳ Ｐゴシック"/>
                <a:cs typeface="Arial" panose="020B0604020202020204" pitchFamily="34" charset="0"/>
              </a:rPr>
              <a:t>condition</a:t>
            </a:r>
            <a:endParaRPr lang="en-GB" sz="1800" dirty="0">
              <a:solidFill>
                <a:srgbClr val="000000"/>
              </a:solidFill>
              <a:effectLst/>
              <a:latin typeface="Bahnschrift SemiCondensed" panose="020B0502040204020203" pitchFamily="34" charset="0"/>
              <a:ea typeface="Times New Roman" panose="02020603050405020304" pitchFamily="18" charset="0"/>
              <a:cs typeface="Arial" panose="020B0604020202020204" pitchFamily="34" charset="0"/>
            </a:endParaRPr>
          </a:p>
        </p:txBody>
      </p:sp>
      <p:sp>
        <p:nvSpPr>
          <p:cNvPr id="15" name="CasellaDiTesto 14">
            <a:extLst>
              <a:ext uri="{FF2B5EF4-FFF2-40B4-BE49-F238E27FC236}">
                <a16:creationId xmlns:a16="http://schemas.microsoft.com/office/drawing/2014/main" id="{13DCD5A0-A69F-5EAD-E016-F49A622CC581}"/>
              </a:ext>
            </a:extLst>
          </p:cNvPr>
          <p:cNvSpPr txBox="1"/>
          <p:nvPr/>
        </p:nvSpPr>
        <p:spPr>
          <a:xfrm>
            <a:off x="4224182" y="3545944"/>
            <a:ext cx="1876788" cy="389209"/>
          </a:xfrm>
          <a:prstGeom prst="rect">
            <a:avLst/>
          </a:prstGeom>
          <a:noFill/>
        </p:spPr>
        <p:txBody>
          <a:bodyPr wrap="square">
            <a:spAutoFit/>
          </a:bodyPr>
          <a:lstStyle/>
          <a:p>
            <a:pPr algn="ctr">
              <a:lnSpc>
                <a:spcPct val="120000"/>
              </a:lnSpc>
            </a:pPr>
            <a:r>
              <a:rPr lang="it-IT" sz="1800" b="1" dirty="0">
                <a:solidFill>
                  <a:srgbClr val="000000"/>
                </a:solidFill>
                <a:latin typeface="Bahnschrift SemiCondensed" panose="020B0502040204020203" pitchFamily="34" charset="0"/>
                <a:ea typeface="ＭＳ Ｐゴシック"/>
                <a:cs typeface="Arial" panose="020B0604020202020204" pitchFamily="34" charset="0"/>
              </a:rPr>
              <a:t>Joint</a:t>
            </a:r>
            <a:r>
              <a:rPr lang="it-IT" sz="1800" dirty="0">
                <a:solidFill>
                  <a:srgbClr val="000000"/>
                </a:solidFill>
                <a:latin typeface="Bahnschrift SemiCondensed" panose="020B0502040204020203" pitchFamily="34" charset="0"/>
                <a:ea typeface="ＭＳ Ｐゴシック"/>
                <a:cs typeface="Arial" panose="020B0604020202020204" pitchFamily="34" charset="0"/>
              </a:rPr>
              <a:t> </a:t>
            </a:r>
            <a:r>
              <a:rPr lang="it-IT" sz="1800" dirty="0" err="1">
                <a:solidFill>
                  <a:srgbClr val="000000"/>
                </a:solidFill>
                <a:latin typeface="Bahnschrift SemiCondensed" panose="020B0502040204020203" pitchFamily="34" charset="0"/>
                <a:ea typeface="ＭＳ Ｐゴシック"/>
                <a:cs typeface="Arial" panose="020B0604020202020204" pitchFamily="34" charset="0"/>
              </a:rPr>
              <a:t>condition</a:t>
            </a:r>
            <a:endParaRPr lang="en-GB" sz="1800" dirty="0">
              <a:solidFill>
                <a:srgbClr val="000000"/>
              </a:solidFill>
              <a:effectLst/>
              <a:latin typeface="Bahnschrift SemiCondensed" panose="020B0502040204020203" pitchFamily="34" charset="0"/>
              <a:ea typeface="Times New Roman" panose="02020603050405020304" pitchFamily="18" charset="0"/>
              <a:cs typeface="Arial" panose="020B0604020202020204" pitchFamily="34" charset="0"/>
            </a:endParaRPr>
          </a:p>
        </p:txBody>
      </p:sp>
      <p:sp>
        <p:nvSpPr>
          <p:cNvPr id="20" name="CasellaDiTesto 19">
            <a:extLst>
              <a:ext uri="{FF2B5EF4-FFF2-40B4-BE49-F238E27FC236}">
                <a16:creationId xmlns:a16="http://schemas.microsoft.com/office/drawing/2014/main" id="{9CDCE1EE-DD99-A171-62F9-37628EC0C22A}"/>
              </a:ext>
            </a:extLst>
          </p:cNvPr>
          <p:cNvSpPr txBox="1"/>
          <p:nvPr/>
        </p:nvSpPr>
        <p:spPr>
          <a:xfrm>
            <a:off x="7311625" y="4389933"/>
            <a:ext cx="834458" cy="307777"/>
          </a:xfrm>
          <a:prstGeom prst="rect">
            <a:avLst/>
          </a:prstGeom>
          <a:noFill/>
        </p:spPr>
        <p:txBody>
          <a:bodyPr wrap="square">
            <a:spAutoFit/>
          </a:bodyPr>
          <a:lstStyle/>
          <a:p>
            <a:pPr algn="ctr"/>
            <a:r>
              <a:rPr lang="it-IT" sz="1400" b="1" dirty="0">
                <a:solidFill>
                  <a:srgbClr val="000000"/>
                </a:solidFill>
                <a:latin typeface="Bahnschrift SemiBold SemiConden" panose="020B0502040204020203" pitchFamily="34" charset="0"/>
                <a:ea typeface="ＭＳ Ｐゴシック"/>
              </a:rPr>
              <a:t>SUB. A</a:t>
            </a:r>
            <a:endParaRPr lang="en-US" sz="1400" dirty="0"/>
          </a:p>
        </p:txBody>
      </p:sp>
      <p:sp>
        <p:nvSpPr>
          <p:cNvPr id="21" name="CasellaDiTesto 20">
            <a:extLst>
              <a:ext uri="{FF2B5EF4-FFF2-40B4-BE49-F238E27FC236}">
                <a16:creationId xmlns:a16="http://schemas.microsoft.com/office/drawing/2014/main" id="{A727D74E-7305-2C82-DE03-11ECEB1C71BB}"/>
              </a:ext>
            </a:extLst>
          </p:cNvPr>
          <p:cNvSpPr txBox="1"/>
          <p:nvPr/>
        </p:nvSpPr>
        <p:spPr>
          <a:xfrm>
            <a:off x="8203914" y="3842749"/>
            <a:ext cx="834458" cy="276999"/>
          </a:xfrm>
          <a:prstGeom prst="rect">
            <a:avLst/>
          </a:prstGeom>
          <a:noFill/>
        </p:spPr>
        <p:txBody>
          <a:bodyPr wrap="square">
            <a:spAutoFit/>
          </a:bodyPr>
          <a:lstStyle/>
          <a:p>
            <a:pPr algn="ctr"/>
            <a:r>
              <a:rPr lang="it-IT" sz="1200" b="1" dirty="0">
                <a:solidFill>
                  <a:srgbClr val="000000"/>
                </a:solidFill>
                <a:latin typeface="Bahnschrift SemiBold SemiConden" panose="020B0502040204020203" pitchFamily="34" charset="0"/>
                <a:ea typeface="ＭＳ Ｐゴシック"/>
              </a:rPr>
              <a:t>SUB. A</a:t>
            </a:r>
            <a:endParaRPr lang="en-US" sz="1200" dirty="0"/>
          </a:p>
        </p:txBody>
      </p:sp>
      <p:sp>
        <p:nvSpPr>
          <p:cNvPr id="22" name="CasellaDiTesto 21">
            <a:extLst>
              <a:ext uri="{FF2B5EF4-FFF2-40B4-BE49-F238E27FC236}">
                <a16:creationId xmlns:a16="http://schemas.microsoft.com/office/drawing/2014/main" id="{05F6682C-74CB-C878-709C-7682AA20B3E6}"/>
              </a:ext>
            </a:extLst>
          </p:cNvPr>
          <p:cNvSpPr txBox="1"/>
          <p:nvPr/>
        </p:nvSpPr>
        <p:spPr>
          <a:xfrm>
            <a:off x="7311625" y="5348823"/>
            <a:ext cx="834458" cy="307777"/>
          </a:xfrm>
          <a:prstGeom prst="rect">
            <a:avLst/>
          </a:prstGeom>
          <a:noFill/>
        </p:spPr>
        <p:txBody>
          <a:bodyPr wrap="square">
            <a:spAutoFit/>
          </a:bodyPr>
          <a:lstStyle/>
          <a:p>
            <a:pPr algn="ctr"/>
            <a:r>
              <a:rPr lang="it-IT" sz="1400" b="1" dirty="0">
                <a:solidFill>
                  <a:srgbClr val="000000"/>
                </a:solidFill>
                <a:latin typeface="Bahnschrift SemiBold SemiConden" panose="020B0502040204020203" pitchFamily="34" charset="0"/>
                <a:ea typeface="ＭＳ Ｐゴシック"/>
              </a:rPr>
              <a:t>SUB. B</a:t>
            </a:r>
            <a:endParaRPr lang="en-US" sz="1400" dirty="0"/>
          </a:p>
        </p:txBody>
      </p:sp>
      <p:sp>
        <p:nvSpPr>
          <p:cNvPr id="23" name="CasellaDiTesto 22">
            <a:extLst>
              <a:ext uri="{FF2B5EF4-FFF2-40B4-BE49-F238E27FC236}">
                <a16:creationId xmlns:a16="http://schemas.microsoft.com/office/drawing/2014/main" id="{17635978-F5F0-5902-17FB-8D675CCAE8EA}"/>
              </a:ext>
            </a:extLst>
          </p:cNvPr>
          <p:cNvSpPr txBox="1"/>
          <p:nvPr/>
        </p:nvSpPr>
        <p:spPr>
          <a:xfrm>
            <a:off x="9174930" y="3842749"/>
            <a:ext cx="834458" cy="276999"/>
          </a:xfrm>
          <a:prstGeom prst="rect">
            <a:avLst/>
          </a:prstGeom>
          <a:noFill/>
        </p:spPr>
        <p:txBody>
          <a:bodyPr wrap="square">
            <a:spAutoFit/>
          </a:bodyPr>
          <a:lstStyle/>
          <a:p>
            <a:pPr algn="ctr"/>
            <a:r>
              <a:rPr lang="it-IT" sz="1200" b="1" dirty="0">
                <a:solidFill>
                  <a:srgbClr val="000000"/>
                </a:solidFill>
                <a:latin typeface="Bahnschrift SemiBold SemiConden" panose="020B0502040204020203" pitchFamily="34" charset="0"/>
                <a:ea typeface="ＭＳ Ｐゴシック"/>
              </a:rPr>
              <a:t>SUB. B</a:t>
            </a:r>
            <a:endParaRPr lang="en-US" sz="1200" dirty="0"/>
          </a:p>
        </p:txBody>
      </p:sp>
    </p:spTree>
    <p:extLst>
      <p:ext uri="{BB962C8B-B14F-4D97-AF65-F5344CB8AC3E}">
        <p14:creationId xmlns:p14="http://schemas.microsoft.com/office/powerpoint/2010/main" val="3562755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uppo 18">
            <a:extLst>
              <a:ext uri="{FF2B5EF4-FFF2-40B4-BE49-F238E27FC236}">
                <a16:creationId xmlns:a16="http://schemas.microsoft.com/office/drawing/2014/main" id="{769B02F8-0A1F-747A-CC4C-A9343AAD6D40}"/>
              </a:ext>
            </a:extLst>
          </p:cNvPr>
          <p:cNvGrpSpPr/>
          <p:nvPr/>
        </p:nvGrpSpPr>
        <p:grpSpPr>
          <a:xfrm>
            <a:off x="7560000" y="3545945"/>
            <a:ext cx="3355850" cy="2754055"/>
            <a:chOff x="7560000" y="3545945"/>
            <a:chExt cx="3355850" cy="2754055"/>
          </a:xfrm>
        </p:grpSpPr>
        <p:pic>
          <p:nvPicPr>
            <p:cNvPr id="7" name="Immagine 6">
              <a:extLst>
                <a:ext uri="{FF2B5EF4-FFF2-40B4-BE49-F238E27FC236}">
                  <a16:creationId xmlns:a16="http://schemas.microsoft.com/office/drawing/2014/main" id="{166D815A-12B6-8574-3297-CE4917AD96B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0000" y="3780000"/>
              <a:ext cx="3355850" cy="2520000"/>
            </a:xfrm>
            <a:prstGeom prst="rect">
              <a:avLst/>
            </a:prstGeom>
            <a:noFill/>
            <a:ln>
              <a:noFill/>
            </a:ln>
          </p:spPr>
        </p:pic>
        <p:sp>
          <p:nvSpPr>
            <p:cNvPr id="18" name="CasellaDiTesto 17">
              <a:extLst>
                <a:ext uri="{FF2B5EF4-FFF2-40B4-BE49-F238E27FC236}">
                  <a16:creationId xmlns:a16="http://schemas.microsoft.com/office/drawing/2014/main" id="{0C5926EB-9284-F2AA-E7E1-6A8CCC15F714}"/>
                </a:ext>
              </a:extLst>
            </p:cNvPr>
            <p:cNvSpPr txBox="1"/>
            <p:nvPr/>
          </p:nvSpPr>
          <p:spPr>
            <a:xfrm>
              <a:off x="8118263" y="3545945"/>
              <a:ext cx="1876788" cy="389209"/>
            </a:xfrm>
            <a:prstGeom prst="rect">
              <a:avLst/>
            </a:prstGeom>
            <a:noFill/>
          </p:spPr>
          <p:txBody>
            <a:bodyPr wrap="square">
              <a:spAutoFit/>
            </a:bodyPr>
            <a:lstStyle/>
            <a:p>
              <a:pPr algn="ctr">
                <a:lnSpc>
                  <a:spcPct val="120000"/>
                </a:lnSpc>
              </a:pPr>
              <a:r>
                <a:rPr lang="it-IT" b="1" dirty="0">
                  <a:solidFill>
                    <a:srgbClr val="000000"/>
                  </a:solidFill>
                  <a:effectLst/>
                  <a:latin typeface="Bahnschrift SemiCondensed" panose="020B0502040204020203" pitchFamily="34" charset="0"/>
                  <a:ea typeface="ＭＳ Ｐゴシック"/>
                  <a:cs typeface="Arial" panose="020B0604020202020204" pitchFamily="34" charset="0"/>
                </a:rPr>
                <a:t>JOINT</a:t>
              </a:r>
              <a:endParaRPr lang="en-GB" sz="1800" b="1" dirty="0">
                <a:solidFill>
                  <a:srgbClr val="000000"/>
                </a:solidFill>
                <a:effectLst/>
                <a:latin typeface="Bahnschrift SemiCondensed" panose="020B0502040204020203" pitchFamily="34" charset="0"/>
                <a:ea typeface="Times New Roman" panose="02020603050405020304" pitchFamily="18" charset="0"/>
                <a:cs typeface="Arial" panose="020B0604020202020204" pitchFamily="34" charset="0"/>
              </a:endParaRPr>
            </a:p>
          </p:txBody>
        </p:sp>
      </p:grpSp>
      <p:pic>
        <p:nvPicPr>
          <p:cNvPr id="9" name="Immagine 8" descr="Immagine che contiene testo&#10;&#10;Descrizione generata automaticamente">
            <a:extLst>
              <a:ext uri="{FF2B5EF4-FFF2-40B4-BE49-F238E27FC236}">
                <a16:creationId xmlns:a16="http://schemas.microsoft.com/office/drawing/2014/main" id="{2F5B91B4-2F4D-AE89-AF48-F9321B705149}"/>
              </a:ext>
            </a:extLst>
          </p:cNvPr>
          <p:cNvPicPr>
            <a:picLocks noChangeAspect="1"/>
          </p:cNvPicPr>
          <p:nvPr/>
        </p:nvPicPr>
        <p:blipFill rotWithShape="1">
          <a:blip r:embed="rId4"/>
          <a:srcRect r="74698"/>
          <a:stretch/>
        </p:blipFill>
        <p:spPr>
          <a:xfrm>
            <a:off x="225306" y="242406"/>
            <a:ext cx="632077" cy="747482"/>
          </a:xfrm>
          <a:prstGeom prst="rect">
            <a:avLst/>
          </a:prstGeom>
        </p:spPr>
      </p:pic>
      <p:sp>
        <p:nvSpPr>
          <p:cNvPr id="44034" name="Rectangle 2">
            <a:extLst>
              <a:ext uri="{FF2B5EF4-FFF2-40B4-BE49-F238E27FC236}">
                <a16:creationId xmlns:a16="http://schemas.microsoft.com/office/drawing/2014/main" id="{36FCF36D-2BC9-34AF-7241-2AF95DF0D4B2}"/>
              </a:ext>
            </a:extLst>
          </p:cNvPr>
          <p:cNvSpPr>
            <a:spLocks noGrp="1" noChangeArrowheads="1"/>
          </p:cNvSpPr>
          <p:nvPr>
            <p:ph type="title"/>
          </p:nvPr>
        </p:nvSpPr>
        <p:spPr>
          <a:xfrm>
            <a:off x="1048070" y="281784"/>
            <a:ext cx="9677304" cy="668726"/>
          </a:xfrm>
        </p:spPr>
        <p:txBody>
          <a:bodyPr/>
          <a:lstStyle/>
          <a:p>
            <a:r>
              <a:rPr lang="it-IT" altLang="it-IT" sz="3600" b="0" dirty="0" err="1">
                <a:latin typeface="Bahnschrift SemiBold SemiConden" panose="020B0502040204020203" pitchFamily="34" charset="0"/>
              </a:rPr>
              <a:t>Results</a:t>
            </a:r>
            <a:r>
              <a:rPr lang="it-IT" altLang="it-IT" sz="3600" b="0" dirty="0">
                <a:latin typeface="Bahnschrift SemiBold SemiConden" panose="020B0502040204020203" pitchFamily="34" charset="0"/>
              </a:rPr>
              <a:t> of Method 2 – Self-</a:t>
            </a:r>
            <a:r>
              <a:rPr lang="it-IT" altLang="it-IT" sz="3600" b="0" dirty="0" err="1">
                <a:latin typeface="Bahnschrift SemiBold SemiConden" panose="020B0502040204020203" pitchFamily="34" charset="0"/>
              </a:rPr>
              <a:t>attention</a:t>
            </a:r>
            <a:r>
              <a:rPr lang="it-IT" altLang="it-IT" sz="3600" b="0" dirty="0">
                <a:latin typeface="Bahnschrift SemiBold SemiConden" panose="020B0502040204020203" pitchFamily="34" charset="0"/>
              </a:rPr>
              <a:t> on Layer 1</a:t>
            </a:r>
          </a:p>
        </p:txBody>
      </p:sp>
      <p:sp>
        <p:nvSpPr>
          <p:cNvPr id="3" name="Rectangle 9">
            <a:extLst>
              <a:ext uri="{FF2B5EF4-FFF2-40B4-BE49-F238E27FC236}">
                <a16:creationId xmlns:a16="http://schemas.microsoft.com/office/drawing/2014/main" id="{B6816FCF-9034-ABC0-67CA-EEE6B939895D}"/>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 name="Immagine 3">
            <a:extLst>
              <a:ext uri="{FF2B5EF4-FFF2-40B4-BE49-F238E27FC236}">
                <a16:creationId xmlns:a16="http://schemas.microsoft.com/office/drawing/2014/main" id="{205BC36C-E3DC-67D7-4240-90D69B9BD6C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11924"/>
          <a:stretch/>
        </p:blipFill>
        <p:spPr bwMode="auto">
          <a:xfrm>
            <a:off x="1127988" y="3780000"/>
            <a:ext cx="2955688" cy="2520000"/>
          </a:xfrm>
          <a:prstGeom prst="rect">
            <a:avLst/>
          </a:prstGeom>
          <a:noFill/>
          <a:ln>
            <a:noFill/>
          </a:ln>
        </p:spPr>
      </p:pic>
      <p:pic>
        <p:nvPicPr>
          <p:cNvPr id="5" name="Immagine 4">
            <a:extLst>
              <a:ext uri="{FF2B5EF4-FFF2-40B4-BE49-F238E27FC236}">
                <a16:creationId xmlns:a16="http://schemas.microsoft.com/office/drawing/2014/main" id="{CA80B375-104C-3925-40D7-EE8E26D7401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924"/>
          <a:stretch/>
        </p:blipFill>
        <p:spPr bwMode="auto">
          <a:xfrm>
            <a:off x="4083676" y="3780000"/>
            <a:ext cx="2955687" cy="2520000"/>
          </a:xfrm>
          <a:prstGeom prst="rect">
            <a:avLst/>
          </a:prstGeom>
          <a:noFill/>
          <a:ln>
            <a:noFill/>
          </a:ln>
        </p:spPr>
      </p:pic>
      <p:pic>
        <p:nvPicPr>
          <p:cNvPr id="4100" name="Immagine 57">
            <a:extLst>
              <a:ext uri="{FF2B5EF4-FFF2-40B4-BE49-F238E27FC236}">
                <a16:creationId xmlns:a16="http://schemas.microsoft.com/office/drawing/2014/main" id="{64D1FD51-82E8-87C1-3503-8AC896E08F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7906" y="1355288"/>
            <a:ext cx="287153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Immagine 54">
            <a:extLst>
              <a:ext uri="{FF2B5EF4-FFF2-40B4-BE49-F238E27FC236}">
                <a16:creationId xmlns:a16="http://schemas.microsoft.com/office/drawing/2014/main" id="{D87FC2FC-C89A-F676-4C95-0F503B038A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30875" y="1355288"/>
            <a:ext cx="2871529" cy="21600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Immagine 56">
            <a:extLst>
              <a:ext uri="{FF2B5EF4-FFF2-40B4-BE49-F238E27FC236}">
                <a16:creationId xmlns:a16="http://schemas.microsoft.com/office/drawing/2014/main" id="{E6DB0902-7374-970D-C993-CDCC2438E26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53843" y="1355288"/>
            <a:ext cx="2871531" cy="2160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1F46275-0E4B-EA79-9184-E8D4CD851A25}"/>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CasellaDiTesto 10">
            <a:extLst>
              <a:ext uri="{FF2B5EF4-FFF2-40B4-BE49-F238E27FC236}">
                <a16:creationId xmlns:a16="http://schemas.microsoft.com/office/drawing/2014/main" id="{0CD2F0D8-F8D9-A222-2AB9-BC1526FD8A7F}"/>
              </a:ext>
            </a:extLst>
          </p:cNvPr>
          <p:cNvSpPr txBox="1"/>
          <p:nvPr/>
        </p:nvSpPr>
        <p:spPr>
          <a:xfrm>
            <a:off x="1705277" y="1059921"/>
            <a:ext cx="1876788" cy="389209"/>
          </a:xfrm>
          <a:prstGeom prst="rect">
            <a:avLst/>
          </a:prstGeom>
          <a:noFill/>
        </p:spPr>
        <p:txBody>
          <a:bodyPr wrap="square">
            <a:spAutoFit/>
          </a:bodyPr>
          <a:lstStyle/>
          <a:p>
            <a:pPr algn="ctr">
              <a:lnSpc>
                <a:spcPct val="120000"/>
              </a:lnSpc>
            </a:pPr>
            <a:r>
              <a:rPr lang="it-IT" sz="1800" dirty="0">
                <a:solidFill>
                  <a:srgbClr val="000000"/>
                </a:solidFill>
                <a:latin typeface="Bahnschrift SemiCondensed" panose="020B0502040204020203" pitchFamily="34" charset="0"/>
                <a:ea typeface="ＭＳ Ｐゴシック"/>
                <a:cs typeface="Arial" panose="020B0604020202020204" pitchFamily="34" charset="0"/>
              </a:rPr>
              <a:t>Inter-</a:t>
            </a:r>
            <a:r>
              <a:rPr lang="it-IT" sz="1800" dirty="0" err="1">
                <a:solidFill>
                  <a:srgbClr val="000000"/>
                </a:solidFill>
                <a:latin typeface="Bahnschrift SemiCondensed" panose="020B0502040204020203" pitchFamily="34" charset="0"/>
                <a:ea typeface="ＭＳ Ｐゴシック"/>
                <a:cs typeface="Arial" panose="020B0604020202020204" pitchFamily="34" charset="0"/>
              </a:rPr>
              <a:t>subject</a:t>
            </a:r>
            <a:r>
              <a:rPr lang="it-IT" sz="1800" dirty="0">
                <a:solidFill>
                  <a:srgbClr val="000000"/>
                </a:solidFill>
                <a:latin typeface="Bahnschrift SemiCondensed" panose="020B0502040204020203" pitchFamily="34" charset="0"/>
                <a:ea typeface="ＭＳ Ｐゴシック"/>
                <a:cs typeface="Arial" panose="020B0604020202020204" pitchFamily="34" charset="0"/>
              </a:rPr>
              <a:t> </a:t>
            </a:r>
            <a:r>
              <a:rPr lang="it-IT" sz="1800" b="1" dirty="0">
                <a:solidFill>
                  <a:srgbClr val="000000"/>
                </a:solidFill>
                <a:latin typeface="Bahnschrift SemiCondensed" panose="020B0502040204020203" pitchFamily="34" charset="0"/>
                <a:ea typeface="ＭＳ Ｐゴシック"/>
                <a:cs typeface="Arial" panose="020B0604020202020204" pitchFamily="34" charset="0"/>
              </a:rPr>
              <a:t>sum</a:t>
            </a:r>
            <a:endParaRPr lang="en-GB" sz="1800" b="1" dirty="0">
              <a:solidFill>
                <a:srgbClr val="000000"/>
              </a:solidFill>
              <a:effectLst/>
              <a:latin typeface="Bahnschrift SemiCondensed" panose="020B0502040204020203" pitchFamily="34" charset="0"/>
              <a:ea typeface="Times New Roman" panose="02020603050405020304" pitchFamily="18" charset="0"/>
              <a:cs typeface="Arial" panose="020B0604020202020204" pitchFamily="34" charset="0"/>
            </a:endParaRPr>
          </a:p>
        </p:txBody>
      </p:sp>
      <p:sp>
        <p:nvSpPr>
          <p:cNvPr id="12" name="CasellaDiTesto 11">
            <a:extLst>
              <a:ext uri="{FF2B5EF4-FFF2-40B4-BE49-F238E27FC236}">
                <a16:creationId xmlns:a16="http://schemas.microsoft.com/office/drawing/2014/main" id="{E115A858-0B8B-2A7B-4127-679C87A52B2A}"/>
              </a:ext>
            </a:extLst>
          </p:cNvPr>
          <p:cNvSpPr txBox="1"/>
          <p:nvPr/>
        </p:nvSpPr>
        <p:spPr>
          <a:xfrm>
            <a:off x="4931343" y="1059921"/>
            <a:ext cx="2070591" cy="389209"/>
          </a:xfrm>
          <a:prstGeom prst="rect">
            <a:avLst/>
          </a:prstGeom>
          <a:noFill/>
        </p:spPr>
        <p:txBody>
          <a:bodyPr wrap="square">
            <a:spAutoFit/>
          </a:bodyPr>
          <a:lstStyle/>
          <a:p>
            <a:pPr algn="ctr">
              <a:lnSpc>
                <a:spcPct val="120000"/>
              </a:lnSpc>
            </a:pPr>
            <a:r>
              <a:rPr lang="it-IT" sz="1800" dirty="0">
                <a:solidFill>
                  <a:srgbClr val="000000"/>
                </a:solidFill>
                <a:latin typeface="Bahnschrift SemiCondensed" panose="020B0502040204020203" pitchFamily="34" charset="0"/>
                <a:ea typeface="ＭＳ Ｐゴシック"/>
                <a:cs typeface="Arial" panose="020B0604020202020204" pitchFamily="34" charset="0"/>
              </a:rPr>
              <a:t>Inter-</a:t>
            </a:r>
            <a:r>
              <a:rPr lang="it-IT" sz="1800" dirty="0" err="1">
                <a:solidFill>
                  <a:srgbClr val="000000"/>
                </a:solidFill>
                <a:latin typeface="Bahnschrift SemiCondensed" panose="020B0502040204020203" pitchFamily="34" charset="0"/>
                <a:ea typeface="ＭＳ Ｐゴシック"/>
                <a:cs typeface="Arial" panose="020B0604020202020204" pitchFamily="34" charset="0"/>
              </a:rPr>
              <a:t>subject</a:t>
            </a:r>
            <a:r>
              <a:rPr lang="it-IT" sz="1800" dirty="0">
                <a:solidFill>
                  <a:srgbClr val="000000"/>
                </a:solidFill>
                <a:latin typeface="Bahnschrift SemiCondensed" panose="020B0502040204020203" pitchFamily="34" charset="0"/>
                <a:ea typeface="ＭＳ Ｐゴシック"/>
                <a:cs typeface="Arial" panose="020B0604020202020204" pitchFamily="34" charset="0"/>
              </a:rPr>
              <a:t> </a:t>
            </a:r>
            <a:r>
              <a:rPr lang="it-IT" sz="1800" b="1" dirty="0" err="1">
                <a:solidFill>
                  <a:srgbClr val="000000"/>
                </a:solidFill>
                <a:latin typeface="Bahnschrift SemiCondensed" panose="020B0502040204020203" pitchFamily="34" charset="0"/>
                <a:ea typeface="ＭＳ Ｐゴシック"/>
                <a:cs typeface="Arial" panose="020B0604020202020204" pitchFamily="34" charset="0"/>
              </a:rPr>
              <a:t>density</a:t>
            </a:r>
            <a:endParaRPr lang="en-GB" sz="1800" b="1" dirty="0">
              <a:solidFill>
                <a:srgbClr val="000000"/>
              </a:solidFill>
              <a:effectLst/>
              <a:latin typeface="Bahnschrift SemiCondensed" panose="020B0502040204020203" pitchFamily="34" charset="0"/>
              <a:ea typeface="Times New Roman" panose="02020603050405020304" pitchFamily="18" charset="0"/>
              <a:cs typeface="Arial" panose="020B0604020202020204" pitchFamily="34" charset="0"/>
            </a:endParaRPr>
          </a:p>
        </p:txBody>
      </p:sp>
      <p:sp>
        <p:nvSpPr>
          <p:cNvPr id="13" name="CasellaDiTesto 12">
            <a:extLst>
              <a:ext uri="{FF2B5EF4-FFF2-40B4-BE49-F238E27FC236}">
                <a16:creationId xmlns:a16="http://schemas.microsoft.com/office/drawing/2014/main" id="{F2913901-AFDC-4136-58CB-7B5BA7EF287A}"/>
              </a:ext>
            </a:extLst>
          </p:cNvPr>
          <p:cNvSpPr txBox="1"/>
          <p:nvPr/>
        </p:nvSpPr>
        <p:spPr>
          <a:xfrm>
            <a:off x="8254311" y="1059920"/>
            <a:ext cx="2070591" cy="389209"/>
          </a:xfrm>
          <a:prstGeom prst="rect">
            <a:avLst/>
          </a:prstGeom>
          <a:noFill/>
        </p:spPr>
        <p:txBody>
          <a:bodyPr wrap="square">
            <a:spAutoFit/>
          </a:bodyPr>
          <a:lstStyle/>
          <a:p>
            <a:pPr algn="ctr">
              <a:lnSpc>
                <a:spcPct val="120000"/>
              </a:lnSpc>
            </a:pPr>
            <a:r>
              <a:rPr lang="it-IT" b="1" dirty="0" err="1">
                <a:solidFill>
                  <a:srgbClr val="000000"/>
                </a:solidFill>
                <a:effectLst/>
                <a:latin typeface="Bahnschrift SemiCondensed" panose="020B0502040204020203" pitchFamily="34" charset="0"/>
                <a:ea typeface="ＭＳ Ｐゴシック"/>
                <a:cs typeface="Arial" panose="020B0604020202020204" pitchFamily="34" charset="0"/>
              </a:rPr>
              <a:t>D</a:t>
            </a:r>
            <a:r>
              <a:rPr lang="it-IT" b="1" dirty="0" err="1">
                <a:solidFill>
                  <a:srgbClr val="000000"/>
                </a:solidFill>
                <a:latin typeface="Bahnschrift SemiCondensed" panose="020B0502040204020203" pitchFamily="34" charset="0"/>
                <a:ea typeface="ＭＳ Ｐゴシック"/>
                <a:cs typeface="Arial" panose="020B0604020202020204" pitchFamily="34" charset="0"/>
              </a:rPr>
              <a:t>ivisibility</a:t>
            </a:r>
            <a:endParaRPr lang="en-GB" sz="1800" b="1" dirty="0">
              <a:solidFill>
                <a:srgbClr val="000000"/>
              </a:solidFill>
              <a:effectLst/>
              <a:latin typeface="Bahnschrift SemiCondensed" panose="020B0502040204020203" pitchFamily="34" charset="0"/>
              <a:ea typeface="Times New Roman" panose="02020603050405020304" pitchFamily="18" charset="0"/>
              <a:cs typeface="Arial" panose="020B0604020202020204" pitchFamily="34" charset="0"/>
            </a:endParaRPr>
          </a:p>
        </p:txBody>
      </p:sp>
      <p:sp>
        <p:nvSpPr>
          <p:cNvPr id="14" name="CasellaDiTesto 13">
            <a:extLst>
              <a:ext uri="{FF2B5EF4-FFF2-40B4-BE49-F238E27FC236}">
                <a16:creationId xmlns:a16="http://schemas.microsoft.com/office/drawing/2014/main" id="{B951A3F4-6A68-2B86-6DAC-2DF18205B9CA}"/>
              </a:ext>
            </a:extLst>
          </p:cNvPr>
          <p:cNvSpPr txBox="1"/>
          <p:nvPr/>
        </p:nvSpPr>
        <p:spPr>
          <a:xfrm>
            <a:off x="1746486" y="3546017"/>
            <a:ext cx="1876788" cy="389209"/>
          </a:xfrm>
          <a:prstGeom prst="rect">
            <a:avLst/>
          </a:prstGeom>
          <a:noFill/>
        </p:spPr>
        <p:txBody>
          <a:bodyPr wrap="square">
            <a:spAutoFit/>
          </a:bodyPr>
          <a:lstStyle/>
          <a:p>
            <a:pPr algn="ctr">
              <a:lnSpc>
                <a:spcPct val="120000"/>
              </a:lnSpc>
            </a:pPr>
            <a:r>
              <a:rPr lang="it-IT" sz="1800" b="1" dirty="0">
                <a:solidFill>
                  <a:srgbClr val="000000"/>
                </a:solidFill>
                <a:latin typeface="Bahnschrift SemiCondensed" panose="020B0502040204020203" pitchFamily="34" charset="0"/>
                <a:ea typeface="ＭＳ Ｐゴシック"/>
                <a:cs typeface="Arial" panose="020B0604020202020204" pitchFamily="34" charset="0"/>
              </a:rPr>
              <a:t>Solo</a:t>
            </a:r>
            <a:r>
              <a:rPr lang="it-IT" sz="1800" dirty="0">
                <a:solidFill>
                  <a:srgbClr val="000000"/>
                </a:solidFill>
                <a:latin typeface="Bahnschrift SemiCondensed" panose="020B0502040204020203" pitchFamily="34" charset="0"/>
                <a:ea typeface="ＭＳ Ｐゴシック"/>
                <a:cs typeface="Arial" panose="020B0604020202020204" pitchFamily="34" charset="0"/>
              </a:rPr>
              <a:t> </a:t>
            </a:r>
            <a:r>
              <a:rPr lang="it-IT" sz="1800" dirty="0" err="1">
                <a:solidFill>
                  <a:srgbClr val="000000"/>
                </a:solidFill>
                <a:latin typeface="Bahnschrift SemiCondensed" panose="020B0502040204020203" pitchFamily="34" charset="0"/>
                <a:ea typeface="ＭＳ Ｐゴシック"/>
                <a:cs typeface="Arial" panose="020B0604020202020204" pitchFamily="34" charset="0"/>
              </a:rPr>
              <a:t>condition</a:t>
            </a:r>
            <a:endParaRPr lang="en-GB" sz="1800" dirty="0">
              <a:solidFill>
                <a:srgbClr val="000000"/>
              </a:solidFill>
              <a:effectLst/>
              <a:latin typeface="Bahnschrift SemiCondensed" panose="020B0502040204020203" pitchFamily="34" charset="0"/>
              <a:ea typeface="Times New Roman" panose="02020603050405020304" pitchFamily="18" charset="0"/>
              <a:cs typeface="Arial" panose="020B0604020202020204" pitchFamily="34" charset="0"/>
            </a:endParaRPr>
          </a:p>
        </p:txBody>
      </p:sp>
      <p:sp>
        <p:nvSpPr>
          <p:cNvPr id="15" name="CasellaDiTesto 14">
            <a:extLst>
              <a:ext uri="{FF2B5EF4-FFF2-40B4-BE49-F238E27FC236}">
                <a16:creationId xmlns:a16="http://schemas.microsoft.com/office/drawing/2014/main" id="{13DCD5A0-A69F-5EAD-E016-F49A622CC581}"/>
              </a:ext>
            </a:extLst>
          </p:cNvPr>
          <p:cNvSpPr txBox="1"/>
          <p:nvPr/>
        </p:nvSpPr>
        <p:spPr>
          <a:xfrm>
            <a:off x="4224182" y="3545944"/>
            <a:ext cx="1876788" cy="389209"/>
          </a:xfrm>
          <a:prstGeom prst="rect">
            <a:avLst/>
          </a:prstGeom>
          <a:noFill/>
        </p:spPr>
        <p:txBody>
          <a:bodyPr wrap="square">
            <a:spAutoFit/>
          </a:bodyPr>
          <a:lstStyle/>
          <a:p>
            <a:pPr algn="ctr">
              <a:lnSpc>
                <a:spcPct val="120000"/>
              </a:lnSpc>
            </a:pPr>
            <a:r>
              <a:rPr lang="it-IT" sz="1800" b="1" dirty="0">
                <a:solidFill>
                  <a:srgbClr val="000000"/>
                </a:solidFill>
                <a:latin typeface="Bahnschrift SemiCondensed" panose="020B0502040204020203" pitchFamily="34" charset="0"/>
                <a:ea typeface="ＭＳ Ｐゴシック"/>
                <a:cs typeface="Arial" panose="020B0604020202020204" pitchFamily="34" charset="0"/>
              </a:rPr>
              <a:t>Joint</a:t>
            </a:r>
            <a:r>
              <a:rPr lang="it-IT" sz="1800" dirty="0">
                <a:solidFill>
                  <a:srgbClr val="000000"/>
                </a:solidFill>
                <a:latin typeface="Bahnschrift SemiCondensed" panose="020B0502040204020203" pitchFamily="34" charset="0"/>
                <a:ea typeface="ＭＳ Ｐゴシック"/>
                <a:cs typeface="Arial" panose="020B0604020202020204" pitchFamily="34" charset="0"/>
              </a:rPr>
              <a:t> </a:t>
            </a:r>
            <a:r>
              <a:rPr lang="it-IT" sz="1800" dirty="0" err="1">
                <a:solidFill>
                  <a:srgbClr val="000000"/>
                </a:solidFill>
                <a:latin typeface="Bahnschrift SemiCondensed" panose="020B0502040204020203" pitchFamily="34" charset="0"/>
                <a:ea typeface="ＭＳ Ｐゴシック"/>
                <a:cs typeface="Arial" panose="020B0604020202020204" pitchFamily="34" charset="0"/>
              </a:rPr>
              <a:t>condition</a:t>
            </a:r>
            <a:endParaRPr lang="en-GB" sz="1800" dirty="0">
              <a:solidFill>
                <a:srgbClr val="000000"/>
              </a:solidFill>
              <a:effectLst/>
              <a:latin typeface="Bahnschrift SemiCondensed" panose="020B0502040204020203" pitchFamily="34" charset="0"/>
              <a:ea typeface="Times New Roman" panose="02020603050405020304" pitchFamily="18" charset="0"/>
              <a:cs typeface="Arial" panose="020B0604020202020204" pitchFamily="34" charset="0"/>
            </a:endParaRPr>
          </a:p>
        </p:txBody>
      </p:sp>
      <p:sp>
        <p:nvSpPr>
          <p:cNvPr id="20" name="CasellaDiTesto 19">
            <a:extLst>
              <a:ext uri="{FF2B5EF4-FFF2-40B4-BE49-F238E27FC236}">
                <a16:creationId xmlns:a16="http://schemas.microsoft.com/office/drawing/2014/main" id="{87F9508C-A966-D81B-5552-E70A5471CC30}"/>
              </a:ext>
            </a:extLst>
          </p:cNvPr>
          <p:cNvSpPr txBox="1"/>
          <p:nvPr/>
        </p:nvSpPr>
        <p:spPr>
          <a:xfrm>
            <a:off x="8203914" y="3842749"/>
            <a:ext cx="834458" cy="276999"/>
          </a:xfrm>
          <a:prstGeom prst="rect">
            <a:avLst/>
          </a:prstGeom>
          <a:noFill/>
        </p:spPr>
        <p:txBody>
          <a:bodyPr wrap="square">
            <a:spAutoFit/>
          </a:bodyPr>
          <a:lstStyle/>
          <a:p>
            <a:pPr algn="ctr"/>
            <a:r>
              <a:rPr lang="it-IT" sz="1200" b="1" dirty="0">
                <a:solidFill>
                  <a:srgbClr val="000000"/>
                </a:solidFill>
                <a:latin typeface="Bahnschrift SemiBold SemiConden" panose="020B0502040204020203" pitchFamily="34" charset="0"/>
                <a:ea typeface="ＭＳ Ｐゴシック"/>
              </a:rPr>
              <a:t>SUB. A</a:t>
            </a:r>
            <a:endParaRPr lang="en-US" sz="1200" dirty="0"/>
          </a:p>
        </p:txBody>
      </p:sp>
      <p:sp>
        <p:nvSpPr>
          <p:cNvPr id="21" name="CasellaDiTesto 20">
            <a:extLst>
              <a:ext uri="{FF2B5EF4-FFF2-40B4-BE49-F238E27FC236}">
                <a16:creationId xmlns:a16="http://schemas.microsoft.com/office/drawing/2014/main" id="{7DF609E0-AABD-D048-C537-7A69545AA031}"/>
              </a:ext>
            </a:extLst>
          </p:cNvPr>
          <p:cNvSpPr txBox="1"/>
          <p:nvPr/>
        </p:nvSpPr>
        <p:spPr>
          <a:xfrm>
            <a:off x="7311625" y="5348823"/>
            <a:ext cx="834458" cy="307777"/>
          </a:xfrm>
          <a:prstGeom prst="rect">
            <a:avLst/>
          </a:prstGeom>
          <a:noFill/>
        </p:spPr>
        <p:txBody>
          <a:bodyPr wrap="square">
            <a:spAutoFit/>
          </a:bodyPr>
          <a:lstStyle/>
          <a:p>
            <a:pPr algn="ctr"/>
            <a:r>
              <a:rPr lang="it-IT" sz="1400" b="1" dirty="0">
                <a:solidFill>
                  <a:srgbClr val="000000"/>
                </a:solidFill>
                <a:latin typeface="Bahnschrift SemiBold SemiConden" panose="020B0502040204020203" pitchFamily="34" charset="0"/>
                <a:ea typeface="ＭＳ Ｐゴシック"/>
              </a:rPr>
              <a:t>SUB. B</a:t>
            </a:r>
            <a:endParaRPr lang="en-US" sz="1400" dirty="0"/>
          </a:p>
        </p:txBody>
      </p:sp>
      <p:sp>
        <p:nvSpPr>
          <p:cNvPr id="22" name="CasellaDiTesto 21">
            <a:extLst>
              <a:ext uri="{FF2B5EF4-FFF2-40B4-BE49-F238E27FC236}">
                <a16:creationId xmlns:a16="http://schemas.microsoft.com/office/drawing/2014/main" id="{80519A2A-3D7B-1B09-E389-CF6F417E4339}"/>
              </a:ext>
            </a:extLst>
          </p:cNvPr>
          <p:cNvSpPr txBox="1"/>
          <p:nvPr/>
        </p:nvSpPr>
        <p:spPr>
          <a:xfrm>
            <a:off x="9174930" y="3842749"/>
            <a:ext cx="834458" cy="276999"/>
          </a:xfrm>
          <a:prstGeom prst="rect">
            <a:avLst/>
          </a:prstGeom>
          <a:noFill/>
        </p:spPr>
        <p:txBody>
          <a:bodyPr wrap="square">
            <a:spAutoFit/>
          </a:bodyPr>
          <a:lstStyle/>
          <a:p>
            <a:pPr algn="ctr"/>
            <a:r>
              <a:rPr lang="it-IT" sz="1200" b="1" dirty="0">
                <a:solidFill>
                  <a:srgbClr val="000000"/>
                </a:solidFill>
                <a:latin typeface="Bahnschrift SemiBold SemiConden" panose="020B0502040204020203" pitchFamily="34" charset="0"/>
                <a:ea typeface="ＭＳ Ｐゴシック"/>
              </a:rPr>
              <a:t>SUB. B</a:t>
            </a:r>
            <a:endParaRPr lang="en-US" sz="1200" dirty="0"/>
          </a:p>
        </p:txBody>
      </p:sp>
      <p:sp>
        <p:nvSpPr>
          <p:cNvPr id="23" name="CasellaDiTesto 22">
            <a:extLst>
              <a:ext uri="{FF2B5EF4-FFF2-40B4-BE49-F238E27FC236}">
                <a16:creationId xmlns:a16="http://schemas.microsoft.com/office/drawing/2014/main" id="{EC3B4578-6370-7C6A-73EF-20A613793B90}"/>
              </a:ext>
            </a:extLst>
          </p:cNvPr>
          <p:cNvSpPr txBox="1"/>
          <p:nvPr/>
        </p:nvSpPr>
        <p:spPr>
          <a:xfrm>
            <a:off x="7311625" y="4389933"/>
            <a:ext cx="834458" cy="307777"/>
          </a:xfrm>
          <a:prstGeom prst="rect">
            <a:avLst/>
          </a:prstGeom>
          <a:noFill/>
        </p:spPr>
        <p:txBody>
          <a:bodyPr wrap="square">
            <a:spAutoFit/>
          </a:bodyPr>
          <a:lstStyle/>
          <a:p>
            <a:pPr algn="ctr"/>
            <a:r>
              <a:rPr lang="it-IT" sz="1400" b="1" dirty="0">
                <a:solidFill>
                  <a:srgbClr val="000000"/>
                </a:solidFill>
                <a:latin typeface="Bahnschrift SemiBold SemiConden" panose="020B0502040204020203" pitchFamily="34" charset="0"/>
                <a:ea typeface="ＭＳ Ｐゴシック"/>
              </a:rPr>
              <a:t>SUB. A</a:t>
            </a:r>
            <a:endParaRPr lang="en-US" sz="1400" dirty="0"/>
          </a:p>
        </p:txBody>
      </p:sp>
    </p:spTree>
    <p:extLst>
      <p:ext uri="{BB962C8B-B14F-4D97-AF65-F5344CB8AC3E}">
        <p14:creationId xmlns:p14="http://schemas.microsoft.com/office/powerpoint/2010/main" val="2647653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descr="Immagine che contiene testo&#10;&#10;Descrizione generata automaticamente">
            <a:extLst>
              <a:ext uri="{FF2B5EF4-FFF2-40B4-BE49-F238E27FC236}">
                <a16:creationId xmlns:a16="http://schemas.microsoft.com/office/drawing/2014/main" id="{2F5B91B4-2F4D-AE89-AF48-F9321B705149}"/>
              </a:ext>
            </a:extLst>
          </p:cNvPr>
          <p:cNvPicPr>
            <a:picLocks noChangeAspect="1"/>
          </p:cNvPicPr>
          <p:nvPr/>
        </p:nvPicPr>
        <p:blipFill rotWithShape="1">
          <a:blip r:embed="rId3"/>
          <a:srcRect r="74698"/>
          <a:stretch/>
        </p:blipFill>
        <p:spPr>
          <a:xfrm>
            <a:off x="225306" y="242406"/>
            <a:ext cx="632077" cy="747482"/>
          </a:xfrm>
          <a:prstGeom prst="rect">
            <a:avLst/>
          </a:prstGeom>
        </p:spPr>
      </p:pic>
      <p:sp>
        <p:nvSpPr>
          <p:cNvPr id="44034" name="Rectangle 2">
            <a:extLst>
              <a:ext uri="{FF2B5EF4-FFF2-40B4-BE49-F238E27FC236}">
                <a16:creationId xmlns:a16="http://schemas.microsoft.com/office/drawing/2014/main" id="{36FCF36D-2BC9-34AF-7241-2AF95DF0D4B2}"/>
              </a:ext>
            </a:extLst>
          </p:cNvPr>
          <p:cNvSpPr>
            <a:spLocks noGrp="1" noChangeArrowheads="1"/>
          </p:cNvSpPr>
          <p:nvPr>
            <p:ph type="title"/>
          </p:nvPr>
        </p:nvSpPr>
        <p:spPr>
          <a:xfrm>
            <a:off x="1048070" y="281784"/>
            <a:ext cx="10918624" cy="668726"/>
          </a:xfrm>
        </p:spPr>
        <p:txBody>
          <a:bodyPr/>
          <a:lstStyle/>
          <a:p>
            <a:r>
              <a:rPr lang="it-IT" altLang="it-IT" sz="3600" b="0" dirty="0" err="1">
                <a:latin typeface="Bahnschrift SemiBold SemiConden" panose="020B0502040204020203" pitchFamily="34" charset="0"/>
              </a:rPr>
              <a:t>Results</a:t>
            </a:r>
            <a:r>
              <a:rPr lang="it-IT" altLang="it-IT" sz="3600" b="0" dirty="0">
                <a:latin typeface="Bahnschrift SemiBold SemiConden" panose="020B0502040204020203" pitchFamily="34" charset="0"/>
              </a:rPr>
              <a:t> of Method 2 – </a:t>
            </a:r>
            <a:r>
              <a:rPr lang="it-IT" altLang="it-IT" sz="3600" b="0" dirty="0" err="1">
                <a:latin typeface="Bahnschrift SemiBold SemiConden" panose="020B0502040204020203" pitchFamily="34" charset="0"/>
              </a:rPr>
              <a:t>Significant</a:t>
            </a:r>
            <a:r>
              <a:rPr lang="it-IT" altLang="it-IT" sz="3600" b="0" dirty="0">
                <a:latin typeface="Bahnschrift SemiBold SemiConden" panose="020B0502040204020203" pitchFamily="34" charset="0"/>
              </a:rPr>
              <a:t> </a:t>
            </a:r>
            <a:r>
              <a:rPr lang="it-IT" altLang="it-IT" sz="3600" b="0" dirty="0" err="1">
                <a:latin typeface="Bahnschrift SemiBold SemiConden" panose="020B0502040204020203" pitchFamily="34" charset="0"/>
              </a:rPr>
              <a:t>types</a:t>
            </a:r>
            <a:r>
              <a:rPr lang="it-IT" altLang="it-IT" sz="3600" b="0" dirty="0">
                <a:latin typeface="Bahnschrift SemiBold SemiConden" panose="020B0502040204020203" pitchFamily="34" charset="0"/>
              </a:rPr>
              <a:t> of </a:t>
            </a:r>
            <a:r>
              <a:rPr lang="it-IT" altLang="it-IT" sz="3600" b="0" dirty="0" err="1">
                <a:latin typeface="Bahnschrift SemiBold SemiConden" panose="020B0502040204020203" pitchFamily="34" charset="0"/>
              </a:rPr>
              <a:t>aggregations</a:t>
            </a:r>
            <a:r>
              <a:rPr lang="it-IT" altLang="it-IT" sz="3600" b="0" dirty="0">
                <a:latin typeface="Bahnschrift SemiBold SemiConden" panose="020B0502040204020203" pitchFamily="34" charset="0"/>
              </a:rPr>
              <a:t> </a:t>
            </a:r>
          </a:p>
        </p:txBody>
      </p:sp>
      <p:sp>
        <p:nvSpPr>
          <p:cNvPr id="3" name="Rectangle 9">
            <a:extLst>
              <a:ext uri="{FF2B5EF4-FFF2-40B4-BE49-F238E27FC236}">
                <a16:creationId xmlns:a16="http://schemas.microsoft.com/office/drawing/2014/main" id="{B6816FCF-9034-ABC0-67CA-EEE6B939895D}"/>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 name="Immagine 4">
            <a:extLst>
              <a:ext uri="{FF2B5EF4-FFF2-40B4-BE49-F238E27FC236}">
                <a16:creationId xmlns:a16="http://schemas.microsoft.com/office/drawing/2014/main" id="{67189056-CE7B-DADB-B5F8-682401A89307}"/>
              </a:ext>
            </a:extLst>
          </p:cNvPr>
          <p:cNvPicPr>
            <a:picLocks noChangeAspect="1"/>
          </p:cNvPicPr>
          <p:nvPr/>
        </p:nvPicPr>
        <p:blipFill>
          <a:blip r:embed="rId4"/>
          <a:stretch>
            <a:fillRect/>
          </a:stretch>
        </p:blipFill>
        <p:spPr>
          <a:xfrm>
            <a:off x="7863284" y="2278517"/>
            <a:ext cx="3582760" cy="3637677"/>
          </a:xfrm>
          <a:prstGeom prst="rect">
            <a:avLst/>
          </a:prstGeom>
        </p:spPr>
      </p:pic>
      <p:cxnSp>
        <p:nvCxnSpPr>
          <p:cNvPr id="6" name="Connettore 2 5">
            <a:extLst>
              <a:ext uri="{FF2B5EF4-FFF2-40B4-BE49-F238E27FC236}">
                <a16:creationId xmlns:a16="http://schemas.microsoft.com/office/drawing/2014/main" id="{60B21700-75B9-47FE-5437-2FCF4A08F1D8}"/>
              </a:ext>
            </a:extLst>
          </p:cNvPr>
          <p:cNvCxnSpPr>
            <a:cxnSpLocks/>
          </p:cNvCxnSpPr>
          <p:nvPr/>
        </p:nvCxnSpPr>
        <p:spPr>
          <a:xfrm flipH="1">
            <a:off x="7316874" y="4204545"/>
            <a:ext cx="1645288" cy="0"/>
          </a:xfrm>
          <a:prstGeom prst="straightConnector1">
            <a:avLst/>
          </a:prstGeom>
          <a:noFill/>
          <a:ln w="38100" cap="flat" cmpd="sng" algn="ctr">
            <a:solidFill>
              <a:schemeClr val="tx1"/>
            </a:solidFill>
            <a:prstDash val="solid"/>
            <a:miter lim="800000"/>
            <a:tailEnd type="triangle" w="lg" len="lg"/>
          </a:ln>
          <a:effectLst/>
        </p:spPr>
      </p:cxnSp>
      <p:cxnSp>
        <p:nvCxnSpPr>
          <p:cNvPr id="7" name="Connettore 2 6">
            <a:extLst>
              <a:ext uri="{FF2B5EF4-FFF2-40B4-BE49-F238E27FC236}">
                <a16:creationId xmlns:a16="http://schemas.microsoft.com/office/drawing/2014/main" id="{EEF4862A-AE32-8460-76A0-5B5338DD33E8}"/>
              </a:ext>
            </a:extLst>
          </p:cNvPr>
          <p:cNvCxnSpPr>
            <a:cxnSpLocks/>
          </p:cNvCxnSpPr>
          <p:nvPr/>
        </p:nvCxnSpPr>
        <p:spPr>
          <a:xfrm flipH="1">
            <a:off x="7316874" y="4646877"/>
            <a:ext cx="1645288" cy="0"/>
          </a:xfrm>
          <a:prstGeom prst="straightConnector1">
            <a:avLst/>
          </a:prstGeom>
          <a:noFill/>
          <a:ln w="38100" cap="flat" cmpd="sng" algn="ctr">
            <a:solidFill>
              <a:schemeClr val="tx1"/>
            </a:solidFill>
            <a:prstDash val="solid"/>
            <a:miter lim="800000"/>
            <a:tailEnd type="triangle" w="lg" len="lg"/>
          </a:ln>
          <a:effectLst/>
        </p:spPr>
      </p:cxnSp>
      <p:pic>
        <p:nvPicPr>
          <p:cNvPr id="11" name="Immagine 10">
            <a:extLst>
              <a:ext uri="{FF2B5EF4-FFF2-40B4-BE49-F238E27FC236}">
                <a16:creationId xmlns:a16="http://schemas.microsoft.com/office/drawing/2014/main" id="{EA074E11-02AC-014F-C078-03A1AAB4E88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24120"/>
          <a:stretch/>
        </p:blipFill>
        <p:spPr bwMode="auto">
          <a:xfrm>
            <a:off x="6140605" y="3598580"/>
            <a:ext cx="1008000" cy="997551"/>
          </a:xfrm>
          <a:prstGeom prst="rect">
            <a:avLst/>
          </a:prstGeom>
          <a:noFill/>
          <a:ln>
            <a:noFill/>
          </a:ln>
        </p:spPr>
      </p:pic>
      <p:pic>
        <p:nvPicPr>
          <p:cNvPr id="13" name="Immagine 12">
            <a:extLst>
              <a:ext uri="{FF2B5EF4-FFF2-40B4-BE49-F238E27FC236}">
                <a16:creationId xmlns:a16="http://schemas.microsoft.com/office/drawing/2014/main" id="{00245A26-EFC3-D8C9-01CA-2EDE83CFEB90}"/>
              </a:ext>
            </a:extLst>
          </p:cNvPr>
          <p:cNvPicPr>
            <a:picLocks noChangeAspect="1"/>
          </p:cNvPicPr>
          <p:nvPr/>
        </p:nvPicPr>
        <p:blipFill rotWithShape="1">
          <a:blip r:embed="rId6">
            <a:extLst>
              <a:ext uri="{28A0092B-C50C-407E-A947-70E740481C1C}">
                <a14:useLocalDpi xmlns:a14="http://schemas.microsoft.com/office/drawing/2010/main" val="0"/>
              </a:ext>
            </a:extLst>
          </a:blip>
          <a:srcRect r="22553"/>
          <a:stretch/>
        </p:blipFill>
        <p:spPr>
          <a:xfrm>
            <a:off x="6140605" y="4427938"/>
            <a:ext cx="1029135" cy="996618"/>
          </a:xfrm>
          <a:prstGeom prst="rect">
            <a:avLst/>
          </a:prstGeom>
        </p:spPr>
      </p:pic>
      <p:pic>
        <p:nvPicPr>
          <p:cNvPr id="15" name="Immagine 14">
            <a:extLst>
              <a:ext uri="{FF2B5EF4-FFF2-40B4-BE49-F238E27FC236}">
                <a16:creationId xmlns:a16="http://schemas.microsoft.com/office/drawing/2014/main" id="{AFA3B80F-89DC-5EC9-422C-1EE2DB937D18}"/>
              </a:ext>
            </a:extLst>
          </p:cNvPr>
          <p:cNvPicPr>
            <a:picLocks noChangeAspect="1"/>
          </p:cNvPicPr>
          <p:nvPr/>
        </p:nvPicPr>
        <p:blipFill rotWithShape="1">
          <a:blip r:embed="rId7">
            <a:extLst>
              <a:ext uri="{28A0092B-C50C-407E-A947-70E740481C1C}">
                <a14:useLocalDpi xmlns:a14="http://schemas.microsoft.com/office/drawing/2010/main" val="0"/>
              </a:ext>
            </a:extLst>
          </a:blip>
          <a:srcRect r="21694"/>
          <a:stretch/>
        </p:blipFill>
        <p:spPr>
          <a:xfrm>
            <a:off x="4399059" y="3998616"/>
            <a:ext cx="1008000" cy="965447"/>
          </a:xfrm>
          <a:prstGeom prst="rect">
            <a:avLst/>
          </a:prstGeom>
        </p:spPr>
      </p:pic>
      <p:cxnSp>
        <p:nvCxnSpPr>
          <p:cNvPr id="36" name="Connettore a gomito 35">
            <a:extLst>
              <a:ext uri="{FF2B5EF4-FFF2-40B4-BE49-F238E27FC236}">
                <a16:creationId xmlns:a16="http://schemas.microsoft.com/office/drawing/2014/main" id="{16389843-3BEB-D9D5-340F-7AD36971475A}"/>
              </a:ext>
            </a:extLst>
          </p:cNvPr>
          <p:cNvCxnSpPr>
            <a:stCxn id="13" idx="1"/>
          </p:cNvCxnSpPr>
          <p:nvPr/>
        </p:nvCxnSpPr>
        <p:spPr bwMode="auto">
          <a:xfrm rot="10800000">
            <a:off x="5481761" y="4646877"/>
            <a:ext cx="658845" cy="279370"/>
          </a:xfrm>
          <a:prstGeom prst="bentConnector3">
            <a:avLst/>
          </a:prstGeom>
          <a:noFill/>
          <a:ln w="38100" cap="flat" cmpd="sng" algn="ctr">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39" name="Connettore a gomito 38">
            <a:extLst>
              <a:ext uri="{FF2B5EF4-FFF2-40B4-BE49-F238E27FC236}">
                <a16:creationId xmlns:a16="http://schemas.microsoft.com/office/drawing/2014/main" id="{29986AD0-E0E3-3A8C-04A7-B0EBC6F31FFB}"/>
              </a:ext>
            </a:extLst>
          </p:cNvPr>
          <p:cNvCxnSpPr>
            <a:stCxn id="11" idx="1"/>
          </p:cNvCxnSpPr>
          <p:nvPr/>
        </p:nvCxnSpPr>
        <p:spPr bwMode="auto">
          <a:xfrm rot="10800000" flipV="1">
            <a:off x="5481759" y="4097355"/>
            <a:ext cx="658846" cy="300133"/>
          </a:xfrm>
          <a:prstGeom prst="bentConnector3">
            <a:avLst/>
          </a:prstGeom>
          <a:noFill/>
          <a:ln w="38100" cap="flat" cmpd="sng" algn="ctr">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pic>
        <p:nvPicPr>
          <p:cNvPr id="44038" name="Immagine 44037">
            <a:extLst>
              <a:ext uri="{FF2B5EF4-FFF2-40B4-BE49-F238E27FC236}">
                <a16:creationId xmlns:a16="http://schemas.microsoft.com/office/drawing/2014/main" id="{492C6744-C305-9C71-69B7-BAC81BA585BD}"/>
              </a:ext>
            </a:extLst>
          </p:cNvPr>
          <p:cNvPicPr>
            <a:picLocks noChangeAspect="1"/>
          </p:cNvPicPr>
          <p:nvPr/>
        </p:nvPicPr>
        <p:blipFill rotWithShape="1">
          <a:blip r:embed="rId8">
            <a:extLst>
              <a:ext uri="{28A0092B-C50C-407E-A947-70E740481C1C}">
                <a14:useLocalDpi xmlns:a14="http://schemas.microsoft.com/office/drawing/2010/main" val="0"/>
              </a:ext>
            </a:extLst>
          </a:blip>
          <a:srcRect l="-1" r="23707"/>
          <a:stretch/>
        </p:blipFill>
        <p:spPr>
          <a:xfrm>
            <a:off x="3288811" y="4012838"/>
            <a:ext cx="982106" cy="965447"/>
          </a:xfrm>
          <a:prstGeom prst="rect">
            <a:avLst/>
          </a:prstGeom>
        </p:spPr>
      </p:pic>
      <p:cxnSp>
        <p:nvCxnSpPr>
          <p:cNvPr id="46" name="Connettore a gomito 45">
            <a:extLst>
              <a:ext uri="{FF2B5EF4-FFF2-40B4-BE49-F238E27FC236}">
                <a16:creationId xmlns:a16="http://schemas.microsoft.com/office/drawing/2014/main" id="{4A604467-4602-F6C9-60BE-2D792A690167}"/>
              </a:ext>
            </a:extLst>
          </p:cNvPr>
          <p:cNvCxnSpPr/>
          <p:nvPr/>
        </p:nvCxnSpPr>
        <p:spPr bwMode="auto">
          <a:xfrm rot="10800000">
            <a:off x="3891777" y="4946916"/>
            <a:ext cx="2248829" cy="340381"/>
          </a:xfrm>
          <a:prstGeom prst="bentConnector3">
            <a:avLst>
              <a:gd name="adj1" fmla="val 100083"/>
            </a:avLst>
          </a:prstGeom>
          <a:noFill/>
          <a:ln w="38100" cap="flat" cmpd="sng" algn="ctr">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61" name="Connettore a gomito 60">
            <a:extLst>
              <a:ext uri="{FF2B5EF4-FFF2-40B4-BE49-F238E27FC236}">
                <a16:creationId xmlns:a16="http://schemas.microsoft.com/office/drawing/2014/main" id="{3C7D24A3-8DF7-223F-C5F8-CE6CF551845C}"/>
              </a:ext>
            </a:extLst>
          </p:cNvPr>
          <p:cNvCxnSpPr/>
          <p:nvPr/>
        </p:nvCxnSpPr>
        <p:spPr bwMode="auto">
          <a:xfrm rot="10800000" flipV="1">
            <a:off x="3902927" y="3788688"/>
            <a:ext cx="2249722" cy="288431"/>
          </a:xfrm>
          <a:prstGeom prst="bentConnector3">
            <a:avLst>
              <a:gd name="adj1" fmla="val 100063"/>
            </a:avLst>
          </a:prstGeom>
          <a:noFill/>
          <a:ln w="38100" cap="flat" cmpd="sng" algn="ctr">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44046" name="Rettangolo 44045">
            <a:extLst>
              <a:ext uri="{FF2B5EF4-FFF2-40B4-BE49-F238E27FC236}">
                <a16:creationId xmlns:a16="http://schemas.microsoft.com/office/drawing/2014/main" id="{2BFBC9A1-9090-FAAB-D484-86D97A910E6F}"/>
              </a:ext>
            </a:extLst>
          </p:cNvPr>
          <p:cNvSpPr/>
          <p:nvPr/>
        </p:nvSpPr>
        <p:spPr bwMode="auto">
          <a:xfrm>
            <a:off x="6333893" y="3697979"/>
            <a:ext cx="814712" cy="729958"/>
          </a:xfrm>
          <a:prstGeom prst="rect">
            <a:avLst/>
          </a:prstGeom>
          <a:noFill/>
          <a:ln w="57150" cap="flat" cmpd="sng" algn="ctr">
            <a:solidFill>
              <a:srgbClr val="FBE824"/>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44047" name="Rettangolo 44046">
            <a:extLst>
              <a:ext uri="{FF2B5EF4-FFF2-40B4-BE49-F238E27FC236}">
                <a16:creationId xmlns:a16="http://schemas.microsoft.com/office/drawing/2014/main" id="{A342C8E9-06A7-EB29-B6B6-D908C541DEC0}"/>
              </a:ext>
            </a:extLst>
          </p:cNvPr>
          <p:cNvSpPr/>
          <p:nvPr/>
        </p:nvSpPr>
        <p:spPr bwMode="auto">
          <a:xfrm>
            <a:off x="4583151" y="4088273"/>
            <a:ext cx="791738" cy="791736"/>
          </a:xfrm>
          <a:prstGeom prst="rect">
            <a:avLst/>
          </a:prstGeom>
          <a:noFill/>
          <a:ln w="57150" cap="flat" cmpd="sng" algn="ctr">
            <a:solidFill>
              <a:srgbClr val="FBE824"/>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44048" name="Rettangolo 44047">
            <a:extLst>
              <a:ext uri="{FF2B5EF4-FFF2-40B4-BE49-F238E27FC236}">
                <a16:creationId xmlns:a16="http://schemas.microsoft.com/office/drawing/2014/main" id="{6B789E78-1F60-6002-7D20-61511A533F16}"/>
              </a:ext>
            </a:extLst>
          </p:cNvPr>
          <p:cNvSpPr/>
          <p:nvPr/>
        </p:nvSpPr>
        <p:spPr bwMode="auto">
          <a:xfrm>
            <a:off x="3479181" y="4105487"/>
            <a:ext cx="772744" cy="796824"/>
          </a:xfrm>
          <a:prstGeom prst="rect">
            <a:avLst/>
          </a:prstGeom>
          <a:noFill/>
          <a:ln w="57150" cap="flat" cmpd="sng" algn="ctr">
            <a:solidFill>
              <a:srgbClr val="FBE824"/>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44049" name="CasellaDiTesto 44048">
            <a:extLst>
              <a:ext uri="{FF2B5EF4-FFF2-40B4-BE49-F238E27FC236}">
                <a16:creationId xmlns:a16="http://schemas.microsoft.com/office/drawing/2014/main" id="{3E8FE6E8-FFD2-6A78-463E-09CD7F7A774B}"/>
              </a:ext>
            </a:extLst>
          </p:cNvPr>
          <p:cNvSpPr txBox="1"/>
          <p:nvPr/>
        </p:nvSpPr>
        <p:spPr>
          <a:xfrm>
            <a:off x="7612567" y="3818648"/>
            <a:ext cx="880832" cy="389209"/>
          </a:xfrm>
          <a:prstGeom prst="rect">
            <a:avLst/>
          </a:prstGeom>
          <a:noFill/>
        </p:spPr>
        <p:txBody>
          <a:bodyPr wrap="square">
            <a:spAutoFit/>
          </a:bodyPr>
          <a:lstStyle/>
          <a:p>
            <a:pPr algn="ctr">
              <a:lnSpc>
                <a:spcPct val="120000"/>
              </a:lnSpc>
            </a:pPr>
            <a:r>
              <a:rPr lang="it-IT" sz="1800" b="1" dirty="0">
                <a:solidFill>
                  <a:srgbClr val="000000"/>
                </a:solidFill>
                <a:latin typeface="Bahnschrift SemiCondensed" panose="020B0502040204020203" pitchFamily="34" charset="0"/>
                <a:ea typeface="ＭＳ Ｐゴシック"/>
                <a:cs typeface="Arial" panose="020B0604020202020204" pitchFamily="34" charset="0"/>
              </a:rPr>
              <a:t>Layer 1</a:t>
            </a:r>
            <a:endParaRPr lang="en-GB" sz="1800" dirty="0">
              <a:solidFill>
                <a:srgbClr val="000000"/>
              </a:solidFill>
              <a:effectLst/>
              <a:latin typeface="Bahnschrift SemiCondensed" panose="020B0502040204020203" pitchFamily="34" charset="0"/>
              <a:ea typeface="Times New Roman" panose="02020603050405020304" pitchFamily="18" charset="0"/>
              <a:cs typeface="Arial" panose="020B0604020202020204" pitchFamily="34" charset="0"/>
            </a:endParaRPr>
          </a:p>
        </p:txBody>
      </p:sp>
      <p:sp>
        <p:nvSpPr>
          <p:cNvPr id="44050" name="CasellaDiTesto 44049">
            <a:extLst>
              <a:ext uri="{FF2B5EF4-FFF2-40B4-BE49-F238E27FC236}">
                <a16:creationId xmlns:a16="http://schemas.microsoft.com/office/drawing/2014/main" id="{9FC75D7B-A22E-88A8-9DA7-B15371F3FB8C}"/>
              </a:ext>
            </a:extLst>
          </p:cNvPr>
          <p:cNvSpPr txBox="1"/>
          <p:nvPr/>
        </p:nvSpPr>
        <p:spPr>
          <a:xfrm>
            <a:off x="7612567" y="4254357"/>
            <a:ext cx="880832" cy="389209"/>
          </a:xfrm>
          <a:prstGeom prst="rect">
            <a:avLst/>
          </a:prstGeom>
          <a:noFill/>
        </p:spPr>
        <p:txBody>
          <a:bodyPr wrap="square">
            <a:spAutoFit/>
          </a:bodyPr>
          <a:lstStyle/>
          <a:p>
            <a:pPr algn="ctr">
              <a:lnSpc>
                <a:spcPct val="120000"/>
              </a:lnSpc>
            </a:pPr>
            <a:r>
              <a:rPr lang="it-IT" sz="1800" b="1" dirty="0">
                <a:solidFill>
                  <a:srgbClr val="000000"/>
                </a:solidFill>
                <a:latin typeface="Bahnschrift SemiCondensed" panose="020B0502040204020203" pitchFamily="34" charset="0"/>
                <a:ea typeface="ＭＳ Ｐゴシック"/>
                <a:cs typeface="Arial" panose="020B0604020202020204" pitchFamily="34" charset="0"/>
              </a:rPr>
              <a:t>Layer 0</a:t>
            </a:r>
            <a:endParaRPr lang="en-GB" sz="1800" dirty="0">
              <a:solidFill>
                <a:srgbClr val="000000"/>
              </a:solidFill>
              <a:effectLst/>
              <a:latin typeface="Bahnschrift SemiCondensed" panose="020B0502040204020203" pitchFamily="34" charset="0"/>
              <a:ea typeface="Times New Roman" panose="02020603050405020304" pitchFamily="18" charset="0"/>
              <a:cs typeface="Arial" panose="020B0604020202020204" pitchFamily="34" charset="0"/>
            </a:endParaRPr>
          </a:p>
        </p:txBody>
      </p:sp>
      <p:sp>
        <p:nvSpPr>
          <p:cNvPr id="44051" name="CasellaDiTesto 44050">
            <a:extLst>
              <a:ext uri="{FF2B5EF4-FFF2-40B4-BE49-F238E27FC236}">
                <a16:creationId xmlns:a16="http://schemas.microsoft.com/office/drawing/2014/main" id="{03828B82-B90C-D7D6-6EE9-59045E50FFBD}"/>
              </a:ext>
            </a:extLst>
          </p:cNvPr>
          <p:cNvSpPr txBox="1"/>
          <p:nvPr/>
        </p:nvSpPr>
        <p:spPr>
          <a:xfrm>
            <a:off x="5593320" y="4317413"/>
            <a:ext cx="880832" cy="389209"/>
          </a:xfrm>
          <a:prstGeom prst="rect">
            <a:avLst/>
          </a:prstGeom>
          <a:noFill/>
        </p:spPr>
        <p:txBody>
          <a:bodyPr wrap="square">
            <a:spAutoFit/>
          </a:bodyPr>
          <a:lstStyle/>
          <a:p>
            <a:pPr algn="ctr">
              <a:lnSpc>
                <a:spcPct val="120000"/>
              </a:lnSpc>
            </a:pPr>
            <a:r>
              <a:rPr lang="it-IT" sz="1800" b="1" dirty="0">
                <a:solidFill>
                  <a:srgbClr val="000000"/>
                </a:solidFill>
                <a:latin typeface="Bahnschrift SemiCondensed" panose="020B0502040204020203" pitchFamily="34" charset="0"/>
                <a:ea typeface="ＭＳ Ｐゴシック"/>
                <a:cs typeface="Arial" panose="020B0604020202020204" pitchFamily="34" charset="0"/>
              </a:rPr>
              <a:t>AVG</a:t>
            </a:r>
            <a:endParaRPr lang="en-GB" sz="1800" dirty="0">
              <a:solidFill>
                <a:srgbClr val="000000"/>
              </a:solidFill>
              <a:effectLst/>
              <a:latin typeface="Bahnschrift SemiCondensed" panose="020B0502040204020203" pitchFamily="34" charset="0"/>
              <a:ea typeface="Times New Roman" panose="02020603050405020304" pitchFamily="18" charset="0"/>
              <a:cs typeface="Arial" panose="020B0604020202020204" pitchFamily="34" charset="0"/>
            </a:endParaRPr>
          </a:p>
        </p:txBody>
      </p:sp>
      <p:sp>
        <p:nvSpPr>
          <p:cNvPr id="44052" name="CasellaDiTesto 44051">
            <a:extLst>
              <a:ext uri="{FF2B5EF4-FFF2-40B4-BE49-F238E27FC236}">
                <a16:creationId xmlns:a16="http://schemas.microsoft.com/office/drawing/2014/main" id="{ACC3A84A-6D7F-4BEE-04D3-1FB336ADCC88}"/>
              </a:ext>
            </a:extLst>
          </p:cNvPr>
          <p:cNvSpPr txBox="1"/>
          <p:nvPr/>
        </p:nvSpPr>
        <p:spPr>
          <a:xfrm>
            <a:off x="2386343" y="4208880"/>
            <a:ext cx="1055488" cy="646331"/>
          </a:xfrm>
          <a:prstGeom prst="rect">
            <a:avLst/>
          </a:prstGeom>
          <a:noFill/>
        </p:spPr>
        <p:txBody>
          <a:bodyPr wrap="square">
            <a:spAutoFit/>
          </a:bodyPr>
          <a:lstStyle/>
          <a:p>
            <a:pPr algn="r"/>
            <a:r>
              <a:rPr lang="it-IT" sz="1800" b="1" dirty="0">
                <a:solidFill>
                  <a:srgbClr val="000000"/>
                </a:solidFill>
                <a:latin typeface="Bahnschrift SemiCondensed" panose="020B0502040204020203" pitchFamily="34" charset="0"/>
                <a:ea typeface="ＭＳ Ｐゴシック"/>
                <a:cs typeface="Arial" panose="020B0604020202020204" pitchFamily="34" charset="0"/>
              </a:rPr>
              <a:t>EW</a:t>
            </a:r>
            <a:r>
              <a:rPr lang="it-IT" b="1" dirty="0">
                <a:solidFill>
                  <a:srgbClr val="000000"/>
                </a:solidFill>
                <a:latin typeface="Bahnschrift SemiCondensed" panose="020B0502040204020203" pitchFamily="34" charset="0"/>
                <a:ea typeface="ＭＳ Ｐゴシック"/>
                <a:cs typeface="Arial" panose="020B0604020202020204" pitchFamily="34" charset="0"/>
              </a:rPr>
              <a:t> PRODUCT</a:t>
            </a:r>
            <a:endParaRPr lang="en-GB" sz="1800" dirty="0">
              <a:solidFill>
                <a:srgbClr val="000000"/>
              </a:solidFill>
              <a:effectLst/>
              <a:latin typeface="Bahnschrift SemiCondensed" panose="020B0502040204020203" pitchFamily="34" charset="0"/>
              <a:ea typeface="Times New Roman" panose="02020603050405020304" pitchFamily="18" charset="0"/>
              <a:cs typeface="Arial" panose="020B0604020202020204" pitchFamily="34" charset="0"/>
            </a:endParaRPr>
          </a:p>
        </p:txBody>
      </p:sp>
      <p:grpSp>
        <p:nvGrpSpPr>
          <p:cNvPr id="44057" name="Gruppo 44056">
            <a:extLst>
              <a:ext uri="{FF2B5EF4-FFF2-40B4-BE49-F238E27FC236}">
                <a16:creationId xmlns:a16="http://schemas.microsoft.com/office/drawing/2014/main" id="{665FE852-827A-BDEB-2734-8BEEBA1F5E93}"/>
              </a:ext>
            </a:extLst>
          </p:cNvPr>
          <p:cNvGrpSpPr/>
          <p:nvPr/>
        </p:nvGrpSpPr>
        <p:grpSpPr>
          <a:xfrm>
            <a:off x="574892" y="1509901"/>
            <a:ext cx="8882597" cy="1324222"/>
            <a:chOff x="244257" y="1414219"/>
            <a:chExt cx="8882597" cy="1324222"/>
          </a:xfrm>
        </p:grpSpPr>
        <p:pic>
          <p:nvPicPr>
            <p:cNvPr id="44055" name="Immagine 44054">
              <a:extLst>
                <a:ext uri="{FF2B5EF4-FFF2-40B4-BE49-F238E27FC236}">
                  <a16:creationId xmlns:a16="http://schemas.microsoft.com/office/drawing/2014/main" id="{4B2AD195-AD9A-582D-61BC-36E33FBDCAD4}"/>
                </a:ext>
              </a:extLst>
            </p:cNvPr>
            <p:cNvPicPr>
              <a:picLocks noChangeAspect="1"/>
            </p:cNvPicPr>
            <p:nvPr/>
          </p:nvPicPr>
          <p:blipFill rotWithShape="1">
            <a:blip r:embed="rId9">
              <a:extLst>
                <a:ext uri="{28A0092B-C50C-407E-A947-70E740481C1C}">
                  <a14:useLocalDpi xmlns:a14="http://schemas.microsoft.com/office/drawing/2010/main" val="0"/>
                </a:ext>
              </a:extLst>
            </a:blip>
            <a:srcRect t="45768" b="35788"/>
            <a:stretch/>
          </p:blipFill>
          <p:spPr>
            <a:xfrm>
              <a:off x="244257" y="1997331"/>
              <a:ext cx="8882597" cy="741110"/>
            </a:xfrm>
            <a:prstGeom prst="rect">
              <a:avLst/>
            </a:prstGeom>
          </p:spPr>
        </p:pic>
        <p:pic>
          <p:nvPicPr>
            <p:cNvPr id="44056" name="Immagine 44055">
              <a:extLst>
                <a:ext uri="{FF2B5EF4-FFF2-40B4-BE49-F238E27FC236}">
                  <a16:creationId xmlns:a16="http://schemas.microsoft.com/office/drawing/2014/main" id="{A801A030-FC83-1E4C-34CE-4323D2281B4B}"/>
                </a:ext>
              </a:extLst>
            </p:cNvPr>
            <p:cNvPicPr>
              <a:picLocks noChangeAspect="1"/>
            </p:cNvPicPr>
            <p:nvPr/>
          </p:nvPicPr>
          <p:blipFill rotWithShape="1">
            <a:blip r:embed="rId9">
              <a:extLst>
                <a:ext uri="{28A0092B-C50C-407E-A947-70E740481C1C}">
                  <a14:useLocalDpi xmlns:a14="http://schemas.microsoft.com/office/drawing/2010/main" val="0"/>
                </a:ext>
              </a:extLst>
            </a:blip>
            <a:srcRect b="85488"/>
            <a:stretch/>
          </p:blipFill>
          <p:spPr>
            <a:xfrm>
              <a:off x="244257" y="1414219"/>
              <a:ext cx="8882597" cy="583112"/>
            </a:xfrm>
            <a:prstGeom prst="rect">
              <a:avLst/>
            </a:prstGeom>
          </p:spPr>
        </p:pic>
      </p:grpSp>
    </p:spTree>
    <p:extLst>
      <p:ext uri="{BB962C8B-B14F-4D97-AF65-F5344CB8AC3E}">
        <p14:creationId xmlns:p14="http://schemas.microsoft.com/office/powerpoint/2010/main" val="1988749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36FCF36D-2BC9-34AF-7241-2AF95DF0D4B2}"/>
              </a:ext>
            </a:extLst>
          </p:cNvPr>
          <p:cNvSpPr>
            <a:spLocks noGrp="1" noChangeArrowheads="1"/>
          </p:cNvSpPr>
          <p:nvPr>
            <p:ph type="title"/>
          </p:nvPr>
        </p:nvSpPr>
        <p:spPr>
          <a:xfrm>
            <a:off x="1048070" y="281784"/>
            <a:ext cx="6466375" cy="668726"/>
          </a:xfrm>
        </p:spPr>
        <p:txBody>
          <a:bodyPr/>
          <a:lstStyle/>
          <a:p>
            <a:r>
              <a:rPr lang="it-IT" altLang="it-IT" sz="3600" b="0" dirty="0" err="1">
                <a:latin typeface="Bahnschrift SemiBold SemiConden" panose="020B0502040204020203" pitchFamily="34" charset="0"/>
              </a:rPr>
              <a:t>Introduction</a:t>
            </a:r>
            <a:r>
              <a:rPr lang="it-IT" altLang="it-IT" sz="3600" b="0" dirty="0">
                <a:latin typeface="Bahnschrift SemiBold SemiConden" panose="020B0502040204020203" pitchFamily="34" charset="0"/>
              </a:rPr>
              <a:t> – EEG </a:t>
            </a:r>
            <a:r>
              <a:rPr lang="it-IT" altLang="it-IT" sz="3600" b="0" dirty="0" err="1">
                <a:latin typeface="Bahnschrift SemiBold SemiConden" panose="020B0502040204020203" pitchFamily="34" charset="0"/>
              </a:rPr>
              <a:t>Hyperscanning</a:t>
            </a:r>
            <a:endParaRPr lang="it-IT" altLang="it-IT" sz="3600" b="0" dirty="0">
              <a:latin typeface="Bahnschrift SemiBold SemiConden" panose="020B0502040204020203" pitchFamily="34" charset="0"/>
            </a:endParaRPr>
          </a:p>
        </p:txBody>
      </p:sp>
      <p:pic>
        <p:nvPicPr>
          <p:cNvPr id="9" name="Immagine 8" descr="Immagine che contiene testo&#10;&#10;Descrizione generata automaticamente">
            <a:extLst>
              <a:ext uri="{FF2B5EF4-FFF2-40B4-BE49-F238E27FC236}">
                <a16:creationId xmlns:a16="http://schemas.microsoft.com/office/drawing/2014/main" id="{2F5B91B4-2F4D-AE89-AF48-F9321B705149}"/>
              </a:ext>
            </a:extLst>
          </p:cNvPr>
          <p:cNvPicPr>
            <a:picLocks noChangeAspect="1"/>
          </p:cNvPicPr>
          <p:nvPr/>
        </p:nvPicPr>
        <p:blipFill rotWithShape="1">
          <a:blip r:embed="rId3"/>
          <a:srcRect r="74698"/>
          <a:stretch/>
        </p:blipFill>
        <p:spPr>
          <a:xfrm>
            <a:off x="225306" y="242406"/>
            <a:ext cx="632077" cy="747482"/>
          </a:xfrm>
          <a:prstGeom prst="rect">
            <a:avLst/>
          </a:prstGeom>
        </p:spPr>
      </p:pic>
      <p:pic>
        <p:nvPicPr>
          <p:cNvPr id="3074" name="Picture 2" descr="Hyperscanning | fNIRS Systems | NIRS Devices | NIRx">
            <a:extLst>
              <a:ext uri="{FF2B5EF4-FFF2-40B4-BE49-F238E27FC236}">
                <a16:creationId xmlns:a16="http://schemas.microsoft.com/office/drawing/2014/main" id="{DDAA6C29-708D-DD24-6E1E-EF86088757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5092" y="774915"/>
            <a:ext cx="3290890" cy="2487167"/>
          </a:xfrm>
          <a:prstGeom prst="rect">
            <a:avLst/>
          </a:prstGeom>
          <a:noFill/>
          <a:extLst>
            <a:ext uri="{909E8E84-426E-40DD-AFC4-6F175D3DCCD1}">
              <a14:hiddenFill xmlns:a14="http://schemas.microsoft.com/office/drawing/2010/main">
                <a:solidFill>
                  <a:srgbClr val="FFFFFF"/>
                </a:solidFill>
              </a14:hiddenFill>
            </a:ext>
          </a:extLst>
        </p:spPr>
      </p:pic>
      <p:pic>
        <p:nvPicPr>
          <p:cNvPr id="3" name="Immagine 2">
            <a:extLst>
              <a:ext uri="{FF2B5EF4-FFF2-40B4-BE49-F238E27FC236}">
                <a16:creationId xmlns:a16="http://schemas.microsoft.com/office/drawing/2014/main" id="{05B090D4-D378-3679-F8C9-31AE27A509B0}"/>
              </a:ext>
            </a:extLst>
          </p:cNvPr>
          <p:cNvPicPr>
            <a:picLocks noChangeAspect="1"/>
          </p:cNvPicPr>
          <p:nvPr/>
        </p:nvPicPr>
        <p:blipFill rotWithShape="1">
          <a:blip r:embed="rId5"/>
          <a:srcRect b="15398"/>
          <a:stretch/>
        </p:blipFill>
        <p:spPr>
          <a:xfrm>
            <a:off x="7499129" y="3446702"/>
            <a:ext cx="4382815" cy="2445035"/>
          </a:xfrm>
          <a:prstGeom prst="rect">
            <a:avLst/>
          </a:prstGeom>
        </p:spPr>
      </p:pic>
      <p:sp>
        <p:nvSpPr>
          <p:cNvPr id="5" name="CasellaDiTesto 4">
            <a:extLst>
              <a:ext uri="{FF2B5EF4-FFF2-40B4-BE49-F238E27FC236}">
                <a16:creationId xmlns:a16="http://schemas.microsoft.com/office/drawing/2014/main" id="{3355BB72-8794-198F-DF8F-8D3E632A1F1B}"/>
              </a:ext>
            </a:extLst>
          </p:cNvPr>
          <p:cNvSpPr txBox="1"/>
          <p:nvPr/>
        </p:nvSpPr>
        <p:spPr>
          <a:xfrm>
            <a:off x="1345905" y="1405381"/>
            <a:ext cx="4750095" cy="4486356"/>
          </a:xfrm>
          <a:prstGeom prst="rect">
            <a:avLst/>
          </a:prstGeom>
          <a:noFill/>
        </p:spPr>
        <p:txBody>
          <a:bodyPr wrap="square" rtlCol="0">
            <a:spAutoFit/>
          </a:bodyPr>
          <a:lstStyle/>
          <a:p>
            <a:pPr marL="285750" indent="-285750" algn="just">
              <a:lnSpc>
                <a:spcPct val="130000"/>
              </a:lnSpc>
              <a:buFont typeface="Wingdings" panose="05000000000000000000" pitchFamily="2" charset="2"/>
              <a:buChar char="§"/>
              <a:defRPr/>
            </a:pPr>
            <a:r>
              <a:rPr lang="en-GB" sz="2000" b="1" dirty="0">
                <a:solidFill>
                  <a:srgbClr val="000000"/>
                </a:solidFill>
                <a:latin typeface="Bahnschrift SemiCondensed" panose="020B0502040204020203" pitchFamily="34" charset="0"/>
                <a:ea typeface="ＭＳ Ｐゴシック"/>
              </a:rPr>
              <a:t>Simultaneous</a:t>
            </a:r>
            <a:r>
              <a:rPr lang="en-GB" sz="2000" b="1" dirty="0">
                <a:solidFill>
                  <a:srgbClr val="000000"/>
                </a:solidFill>
                <a:latin typeface="Bahnschrift SemiLight SemiConde" panose="020B0502040204020203" pitchFamily="34" charset="0"/>
                <a:ea typeface="ＭＳ Ｐゴシック"/>
              </a:rPr>
              <a:t> </a:t>
            </a:r>
            <a:r>
              <a:rPr lang="en-GB" sz="2000" b="1" dirty="0">
                <a:solidFill>
                  <a:srgbClr val="000000"/>
                </a:solidFill>
                <a:latin typeface="Bahnschrift SemiCondensed" panose="020B0502040204020203" pitchFamily="34" charset="0"/>
                <a:ea typeface="ＭＳ Ｐゴシック"/>
              </a:rPr>
              <a:t>acquisition</a:t>
            </a:r>
            <a:r>
              <a:rPr lang="en-GB" sz="2000" b="1" dirty="0">
                <a:solidFill>
                  <a:srgbClr val="000000"/>
                </a:solidFill>
                <a:latin typeface="Bahnschrift SemiLight SemiConde" panose="020B0502040204020203" pitchFamily="34" charset="0"/>
                <a:ea typeface="ＭＳ Ｐゴシック"/>
              </a:rPr>
              <a:t> </a:t>
            </a:r>
            <a:r>
              <a:rPr lang="en-GB" sz="2000" dirty="0">
                <a:solidFill>
                  <a:srgbClr val="000000"/>
                </a:solidFill>
                <a:latin typeface="Bahnschrift SemiLight SemiConde" panose="020B0502040204020203" pitchFamily="34" charset="0"/>
                <a:ea typeface="ＭＳ Ｐゴシック"/>
              </a:rPr>
              <a:t>of brain signals on two (or more) subjects during their interaction.</a:t>
            </a:r>
          </a:p>
          <a:p>
            <a:pPr algn="just">
              <a:lnSpc>
                <a:spcPct val="130000"/>
              </a:lnSpc>
              <a:defRPr/>
            </a:pPr>
            <a:endParaRPr lang="en-GB" sz="1100" dirty="0">
              <a:solidFill>
                <a:srgbClr val="000000"/>
              </a:solidFill>
              <a:latin typeface="Bahnschrift SemiLight SemiConde" panose="020B0502040204020203" pitchFamily="34" charset="0"/>
              <a:ea typeface="ＭＳ Ｐゴシック"/>
            </a:endParaRPr>
          </a:p>
          <a:p>
            <a:pPr marL="285750" indent="-285750" algn="just">
              <a:lnSpc>
                <a:spcPct val="130000"/>
              </a:lnSpc>
              <a:buFont typeface="Wingdings" panose="05000000000000000000" pitchFamily="2" charset="2"/>
              <a:buChar char="§"/>
              <a:defRPr/>
            </a:pPr>
            <a:r>
              <a:rPr lang="en-GB" sz="2000" b="1" dirty="0">
                <a:solidFill>
                  <a:srgbClr val="000000"/>
                </a:solidFill>
                <a:latin typeface="Bahnschrift SemiCondensed" panose="020B0502040204020203" pitchFamily="34" charset="0"/>
                <a:ea typeface="ＭＳ Ｐゴシック"/>
              </a:rPr>
              <a:t>Interdependencies</a:t>
            </a:r>
            <a:r>
              <a:rPr lang="en-GB" sz="2000" dirty="0">
                <a:solidFill>
                  <a:srgbClr val="000000"/>
                </a:solidFill>
                <a:latin typeface="Bahnschrift SemiLight SemiConde" panose="020B0502040204020203" pitchFamily="34" charset="0"/>
                <a:ea typeface="ＭＳ Ｐゴシック"/>
              </a:rPr>
              <a:t> between the two sets of brain signals can reveal </a:t>
            </a:r>
            <a:r>
              <a:rPr lang="en-GB" sz="2000" b="1" dirty="0">
                <a:solidFill>
                  <a:srgbClr val="000000"/>
                </a:solidFill>
                <a:latin typeface="Bahnschrift SemiCondensed" panose="020B0502040204020203" pitchFamily="34" charset="0"/>
                <a:ea typeface="ＭＳ Ｐゴシック"/>
              </a:rPr>
              <a:t>brain</a:t>
            </a:r>
            <a:r>
              <a:rPr lang="en-GB" sz="2000" dirty="0">
                <a:solidFill>
                  <a:srgbClr val="000000"/>
                </a:solidFill>
                <a:latin typeface="Bahnschrift SemiLight SemiConde" panose="020B0502040204020203" pitchFamily="34" charset="0"/>
                <a:ea typeface="ＭＳ Ｐゴシック"/>
              </a:rPr>
              <a:t> </a:t>
            </a:r>
            <a:r>
              <a:rPr lang="en-GB" sz="2000" b="1" dirty="0">
                <a:solidFill>
                  <a:srgbClr val="000000"/>
                </a:solidFill>
                <a:latin typeface="Bahnschrift SemiCondensed" panose="020B0502040204020203" pitchFamily="34" charset="0"/>
                <a:ea typeface="ＭＳ Ｐゴシック"/>
              </a:rPr>
              <a:t>processes</a:t>
            </a:r>
            <a:r>
              <a:rPr lang="en-GB" sz="2000" dirty="0">
                <a:solidFill>
                  <a:srgbClr val="000000"/>
                </a:solidFill>
                <a:latin typeface="Bahnschrift SemiLight SemiConde" panose="020B0502040204020203" pitchFamily="34" charset="0"/>
                <a:ea typeface="ＭＳ Ｐゴシック"/>
              </a:rPr>
              <a:t> that support the interaction.</a:t>
            </a:r>
          </a:p>
          <a:p>
            <a:pPr algn="just">
              <a:lnSpc>
                <a:spcPct val="130000"/>
              </a:lnSpc>
              <a:defRPr/>
            </a:pPr>
            <a:endParaRPr lang="en-GB" sz="1100" dirty="0">
              <a:solidFill>
                <a:srgbClr val="000000"/>
              </a:solidFill>
              <a:latin typeface="Bahnschrift SemiLight SemiConde" panose="020B0502040204020203" pitchFamily="34" charset="0"/>
              <a:ea typeface="ＭＳ Ｐゴシック"/>
            </a:endParaRPr>
          </a:p>
          <a:p>
            <a:pPr marL="285750" indent="-285750" algn="just">
              <a:lnSpc>
                <a:spcPct val="130000"/>
              </a:lnSpc>
              <a:buFont typeface="Wingdings" panose="05000000000000000000" pitchFamily="2" charset="2"/>
              <a:buChar char="§"/>
              <a:defRPr/>
            </a:pPr>
            <a:r>
              <a:rPr lang="en-GB" sz="2000" b="1" dirty="0">
                <a:solidFill>
                  <a:srgbClr val="000000"/>
                </a:solidFill>
                <a:latin typeface="Bahnschrift SemiCondensed" panose="020B0502040204020203" pitchFamily="34" charset="0"/>
                <a:ea typeface="ＭＳ Ｐゴシック"/>
              </a:rPr>
              <a:t>EEG</a:t>
            </a:r>
            <a:r>
              <a:rPr lang="en-GB" sz="2000" b="1" dirty="0">
                <a:solidFill>
                  <a:srgbClr val="000000"/>
                </a:solidFill>
                <a:latin typeface="Bahnschrift SemiLight SemiConde" panose="020B0502040204020203" pitchFamily="34" charset="0"/>
                <a:ea typeface="ＭＳ Ｐゴシック"/>
              </a:rPr>
              <a:t> </a:t>
            </a:r>
            <a:r>
              <a:rPr lang="en-GB" sz="2000" b="1" dirty="0" err="1">
                <a:solidFill>
                  <a:srgbClr val="000000"/>
                </a:solidFill>
                <a:latin typeface="Bahnschrift SemiCondensed" panose="020B0502040204020203" pitchFamily="34" charset="0"/>
                <a:ea typeface="ＭＳ Ｐゴシック"/>
              </a:rPr>
              <a:t>hyperscanning</a:t>
            </a:r>
            <a:r>
              <a:rPr lang="en-GB" sz="2000" dirty="0">
                <a:solidFill>
                  <a:srgbClr val="000000"/>
                </a:solidFill>
                <a:latin typeface="Bahnschrift SemiLight SemiConde" panose="020B0502040204020203" pitchFamily="34" charset="0"/>
                <a:ea typeface="ＭＳ Ｐゴシック"/>
              </a:rPr>
              <a:t> allows more </a:t>
            </a:r>
            <a:r>
              <a:rPr lang="en-GB" sz="2000" b="1" dirty="0">
                <a:solidFill>
                  <a:srgbClr val="000000"/>
                </a:solidFill>
                <a:latin typeface="Bahnschrift SemiCondensed" panose="020B0502040204020203" pitchFamily="34" charset="0"/>
                <a:ea typeface="ＭＳ Ｐゴシック"/>
              </a:rPr>
              <a:t>natural</a:t>
            </a:r>
            <a:r>
              <a:rPr lang="en-GB" sz="2000" dirty="0">
                <a:solidFill>
                  <a:srgbClr val="000000"/>
                </a:solidFill>
                <a:latin typeface="Bahnschrift SemiLight SemiConde" panose="020B0502040204020203" pitchFamily="34" charset="0"/>
                <a:ea typeface="ＭＳ Ｐゴシック"/>
              </a:rPr>
              <a:t>, </a:t>
            </a:r>
            <a:r>
              <a:rPr lang="en-GB" sz="2000" b="1" dirty="0">
                <a:solidFill>
                  <a:srgbClr val="000000"/>
                </a:solidFill>
                <a:latin typeface="Bahnschrift SemiCondensed" panose="020B0502040204020203" pitchFamily="34" charset="0"/>
                <a:ea typeface="ＭＳ Ｐゴシック"/>
              </a:rPr>
              <a:t>face-to-face</a:t>
            </a:r>
            <a:r>
              <a:rPr lang="en-GB" sz="2000" dirty="0">
                <a:solidFill>
                  <a:srgbClr val="000000"/>
                </a:solidFill>
                <a:latin typeface="Bahnschrift SemiLight SemiConde" panose="020B0502040204020203" pitchFamily="34" charset="0"/>
                <a:ea typeface="ＭＳ Ｐゴシック"/>
              </a:rPr>
              <a:t> interaction and follows the </a:t>
            </a:r>
            <a:r>
              <a:rPr lang="en-GB" sz="2000" b="1" dirty="0">
                <a:solidFill>
                  <a:srgbClr val="000000"/>
                </a:solidFill>
                <a:latin typeface="Bahnschrift SemiCondensed" panose="020B0502040204020203" pitchFamily="34" charset="0"/>
                <a:ea typeface="ＭＳ Ｐゴシック"/>
              </a:rPr>
              <a:t>brain</a:t>
            </a:r>
            <a:r>
              <a:rPr lang="en-GB" sz="2000" dirty="0">
                <a:solidFill>
                  <a:srgbClr val="000000"/>
                </a:solidFill>
                <a:latin typeface="Bahnschrift SemiLight SemiConde" panose="020B0502040204020203" pitchFamily="34" charset="0"/>
                <a:ea typeface="ＭＳ Ｐゴシック"/>
              </a:rPr>
              <a:t> </a:t>
            </a:r>
            <a:r>
              <a:rPr lang="en-GB" sz="2000" b="1" dirty="0">
                <a:solidFill>
                  <a:srgbClr val="000000"/>
                </a:solidFill>
                <a:latin typeface="Bahnschrift SemiCondensed" panose="020B0502040204020203" pitchFamily="34" charset="0"/>
                <a:ea typeface="ＭＳ Ｐゴシック"/>
              </a:rPr>
              <a:t>dynamics</a:t>
            </a:r>
            <a:r>
              <a:rPr lang="en-GB" sz="2000" dirty="0">
                <a:solidFill>
                  <a:srgbClr val="000000"/>
                </a:solidFill>
                <a:latin typeface="Bahnschrift SemiLight SemiConde" panose="020B0502040204020203" pitchFamily="34" charset="0"/>
                <a:ea typeface="ＭＳ Ｐゴシック"/>
              </a:rPr>
              <a:t> with an excellent </a:t>
            </a:r>
            <a:r>
              <a:rPr lang="en-GB" sz="2000" b="1" dirty="0">
                <a:solidFill>
                  <a:srgbClr val="000000"/>
                </a:solidFill>
                <a:latin typeface="Bahnschrift SemiCondensed" panose="020B0502040204020203" pitchFamily="34" charset="0"/>
                <a:ea typeface="ＭＳ Ｐゴシック"/>
              </a:rPr>
              <a:t>time</a:t>
            </a:r>
            <a:r>
              <a:rPr lang="en-GB" sz="2000" dirty="0">
                <a:solidFill>
                  <a:srgbClr val="000000"/>
                </a:solidFill>
                <a:latin typeface="Bahnschrift SemiLight SemiConde" panose="020B0502040204020203" pitchFamily="34" charset="0"/>
                <a:ea typeface="ＭＳ Ｐゴシック"/>
              </a:rPr>
              <a:t> </a:t>
            </a:r>
            <a:r>
              <a:rPr lang="en-GB" sz="2000" b="1" dirty="0">
                <a:solidFill>
                  <a:srgbClr val="000000"/>
                </a:solidFill>
                <a:latin typeface="Bahnschrift SemiCondensed" panose="020B0502040204020203" pitchFamily="34" charset="0"/>
                <a:ea typeface="ＭＳ Ｐゴシック"/>
              </a:rPr>
              <a:t>resolution</a:t>
            </a:r>
            <a:r>
              <a:rPr lang="en-GB" sz="2000" dirty="0">
                <a:solidFill>
                  <a:srgbClr val="000000"/>
                </a:solidFill>
                <a:latin typeface="Bahnschrift SemiLight SemiConde" panose="020B0502040204020203" pitchFamily="34" charset="0"/>
                <a:ea typeface="ＭＳ Ｐゴシック"/>
              </a:rPr>
              <a:t>.</a:t>
            </a:r>
            <a:endParaRPr kumimoji="0" lang="en-GB" sz="160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endParaRPr>
          </a:p>
        </p:txBody>
      </p:sp>
    </p:spTree>
    <p:extLst>
      <p:ext uri="{BB962C8B-B14F-4D97-AF65-F5344CB8AC3E}">
        <p14:creationId xmlns:p14="http://schemas.microsoft.com/office/powerpoint/2010/main" val="28816160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descr="Immagine che contiene testo&#10;&#10;Descrizione generata automaticamente">
            <a:extLst>
              <a:ext uri="{FF2B5EF4-FFF2-40B4-BE49-F238E27FC236}">
                <a16:creationId xmlns:a16="http://schemas.microsoft.com/office/drawing/2014/main" id="{2F5B91B4-2F4D-AE89-AF48-F9321B705149}"/>
              </a:ext>
            </a:extLst>
          </p:cNvPr>
          <p:cNvPicPr>
            <a:picLocks noChangeAspect="1"/>
          </p:cNvPicPr>
          <p:nvPr/>
        </p:nvPicPr>
        <p:blipFill rotWithShape="1">
          <a:blip r:embed="rId3"/>
          <a:srcRect r="74698"/>
          <a:stretch/>
        </p:blipFill>
        <p:spPr>
          <a:xfrm>
            <a:off x="225306" y="242406"/>
            <a:ext cx="632077" cy="747482"/>
          </a:xfrm>
          <a:prstGeom prst="rect">
            <a:avLst/>
          </a:prstGeom>
        </p:spPr>
      </p:pic>
      <p:sp>
        <p:nvSpPr>
          <p:cNvPr id="44034" name="Rectangle 2">
            <a:extLst>
              <a:ext uri="{FF2B5EF4-FFF2-40B4-BE49-F238E27FC236}">
                <a16:creationId xmlns:a16="http://schemas.microsoft.com/office/drawing/2014/main" id="{36FCF36D-2BC9-34AF-7241-2AF95DF0D4B2}"/>
              </a:ext>
            </a:extLst>
          </p:cNvPr>
          <p:cNvSpPr>
            <a:spLocks noGrp="1" noChangeArrowheads="1"/>
          </p:cNvSpPr>
          <p:nvPr>
            <p:ph type="title"/>
          </p:nvPr>
        </p:nvSpPr>
        <p:spPr>
          <a:xfrm>
            <a:off x="1048070" y="281784"/>
            <a:ext cx="8452358" cy="668726"/>
          </a:xfrm>
        </p:spPr>
        <p:txBody>
          <a:bodyPr/>
          <a:lstStyle/>
          <a:p>
            <a:r>
              <a:rPr lang="it-IT" altLang="it-IT" sz="3600" b="0" dirty="0" err="1">
                <a:latin typeface="Bahnschrift SemiBold SemiConden" panose="020B0502040204020203" pitchFamily="34" charset="0"/>
              </a:rPr>
              <a:t>Conclusion</a:t>
            </a:r>
            <a:r>
              <a:rPr lang="it-IT" altLang="it-IT" sz="3600" b="0" dirty="0">
                <a:latin typeface="Bahnschrift SemiBold SemiConden" panose="020B0502040204020203" pitchFamily="34" charset="0"/>
              </a:rPr>
              <a:t> </a:t>
            </a:r>
          </a:p>
        </p:txBody>
      </p:sp>
      <p:sp>
        <p:nvSpPr>
          <p:cNvPr id="5" name="CasellaDiTesto 4">
            <a:extLst>
              <a:ext uri="{FF2B5EF4-FFF2-40B4-BE49-F238E27FC236}">
                <a16:creationId xmlns:a16="http://schemas.microsoft.com/office/drawing/2014/main" id="{0A79C76F-CAB0-87D7-93E6-6400FFF2BA16}"/>
              </a:ext>
            </a:extLst>
          </p:cNvPr>
          <p:cNvSpPr txBox="1"/>
          <p:nvPr/>
        </p:nvSpPr>
        <p:spPr>
          <a:xfrm>
            <a:off x="6676549" y="1347404"/>
            <a:ext cx="4467381" cy="4501745"/>
          </a:xfrm>
          <a:prstGeom prst="rect">
            <a:avLst/>
          </a:prstGeom>
          <a:noFill/>
        </p:spPr>
        <p:txBody>
          <a:bodyPr wrap="square" rtlCol="0">
            <a:spAutoFit/>
          </a:bodyPr>
          <a:lstStyle/>
          <a:p>
            <a:pPr marR="0" lvl="0" defTabSz="914400" rtl="0" eaLnBrk="1" fontAlgn="auto" latinLnBrk="0" hangingPunct="1">
              <a:spcBef>
                <a:spcPts val="0"/>
              </a:spcBef>
              <a:spcAft>
                <a:spcPts val="0"/>
              </a:spcAft>
              <a:buClrTx/>
              <a:buSzTx/>
              <a:tabLst/>
              <a:defRPr/>
            </a:pPr>
            <a:r>
              <a:rPr lang="en-GB" sz="3600" b="1" dirty="0">
                <a:solidFill>
                  <a:srgbClr val="000000"/>
                </a:solidFill>
                <a:latin typeface="Bahnschrift SemiLight SemiConde" panose="020B0502040204020203" pitchFamily="34" charset="0"/>
                <a:ea typeface="ＭＳ Ｐゴシック"/>
              </a:rPr>
              <a:t>Method 2</a:t>
            </a:r>
          </a:p>
          <a:p>
            <a:pPr marR="0" lvl="0" defTabSz="914400" rtl="0" eaLnBrk="1" fontAlgn="auto" latinLnBrk="0" hangingPunct="1">
              <a:spcBef>
                <a:spcPts val="0"/>
              </a:spcBef>
              <a:spcAft>
                <a:spcPts val="0"/>
              </a:spcAft>
              <a:buClrTx/>
              <a:buSzTx/>
              <a:tabLst/>
              <a:defRPr/>
            </a:pPr>
            <a:r>
              <a:rPr lang="it-IT" altLang="it-IT" sz="2400" b="0" dirty="0">
                <a:solidFill>
                  <a:srgbClr val="000000"/>
                </a:solidFill>
                <a:latin typeface="Bahnschrift SemiBold SemiConden" panose="020B0502040204020203" pitchFamily="34" charset="0"/>
              </a:rPr>
              <a:t>Use </a:t>
            </a:r>
            <a:r>
              <a:rPr lang="it-IT" altLang="it-IT" sz="2400" b="0" dirty="0" err="1">
                <a:solidFill>
                  <a:srgbClr val="000000"/>
                </a:solidFill>
                <a:latin typeface="Bahnschrift SemiBold SemiConden" panose="020B0502040204020203" pitchFamily="34" charset="0"/>
              </a:rPr>
              <a:t>attention</a:t>
            </a:r>
            <a:r>
              <a:rPr lang="it-IT" altLang="it-IT" sz="2400" b="0" dirty="0">
                <a:solidFill>
                  <a:srgbClr val="000000"/>
                </a:solidFill>
                <a:latin typeface="Bahnschrift SemiBold SemiConden" panose="020B0502040204020203" pitchFamily="34" charset="0"/>
              </a:rPr>
              <a:t> </a:t>
            </a:r>
            <a:r>
              <a:rPr lang="it-IT" altLang="it-IT" sz="2400" b="0" dirty="0" err="1">
                <a:solidFill>
                  <a:srgbClr val="000000"/>
                </a:solidFill>
                <a:latin typeface="Bahnschrift SemiBold SemiConden" panose="020B0502040204020203" pitchFamily="34" charset="0"/>
              </a:rPr>
              <a:t>matrices</a:t>
            </a:r>
            <a:r>
              <a:rPr lang="it-IT" altLang="it-IT" sz="2400" b="0" dirty="0">
                <a:solidFill>
                  <a:srgbClr val="000000"/>
                </a:solidFill>
                <a:latin typeface="Bahnschrift SemiBold SemiConden" panose="020B0502040204020203" pitchFamily="34" charset="0"/>
              </a:rPr>
              <a:t> </a:t>
            </a:r>
            <a:r>
              <a:rPr lang="it-IT" altLang="it-IT" sz="2400" b="0" dirty="0" err="1">
                <a:solidFill>
                  <a:srgbClr val="000000"/>
                </a:solidFill>
                <a:latin typeface="Bahnschrift SemiBold SemiConden" panose="020B0502040204020203" pitchFamily="34" charset="0"/>
              </a:rPr>
              <a:t>as</a:t>
            </a:r>
            <a:r>
              <a:rPr lang="it-IT" altLang="it-IT" sz="2400" b="0" dirty="0">
                <a:solidFill>
                  <a:srgbClr val="000000"/>
                </a:solidFill>
                <a:latin typeface="Bahnschrift SemiBold SemiConden" panose="020B0502040204020203" pitchFamily="34" charset="0"/>
              </a:rPr>
              <a:t> </a:t>
            </a:r>
            <a:r>
              <a:rPr lang="it-IT" altLang="it-IT" sz="2400" dirty="0">
                <a:solidFill>
                  <a:srgbClr val="000000"/>
                </a:solidFill>
                <a:latin typeface="Bahnschrift SemiBold SemiConden" panose="020B0502040204020203" pitchFamily="34" charset="0"/>
              </a:rPr>
              <a:t>a </a:t>
            </a:r>
            <a:r>
              <a:rPr lang="it-IT" altLang="it-IT" sz="2400" b="0" dirty="0" err="1">
                <a:solidFill>
                  <a:srgbClr val="000000"/>
                </a:solidFill>
                <a:latin typeface="Bahnschrift SemiBold SemiConden" panose="020B0502040204020203" pitchFamily="34" charset="0"/>
              </a:rPr>
              <a:t>causality</a:t>
            </a:r>
            <a:r>
              <a:rPr lang="it-IT" altLang="it-IT" sz="2400" b="0" dirty="0">
                <a:solidFill>
                  <a:srgbClr val="000000"/>
                </a:solidFill>
                <a:latin typeface="Bahnschrift SemiBold SemiConden" panose="020B0502040204020203" pitchFamily="34" charset="0"/>
              </a:rPr>
              <a:t> </a:t>
            </a:r>
            <a:r>
              <a:rPr lang="it-IT" altLang="it-IT" sz="2400" b="0" dirty="0" err="1">
                <a:solidFill>
                  <a:srgbClr val="000000"/>
                </a:solidFill>
                <a:latin typeface="Bahnschrift SemiBold SemiConden" panose="020B0502040204020203" pitchFamily="34" charset="0"/>
              </a:rPr>
              <a:t>measure</a:t>
            </a:r>
            <a:endParaRPr lang="it-IT" altLang="it-IT" sz="2400" b="0" dirty="0">
              <a:solidFill>
                <a:srgbClr val="000000"/>
              </a:solidFill>
              <a:latin typeface="Bahnschrift SemiBold SemiConden" panose="020B0502040204020203" pitchFamily="34" charset="0"/>
            </a:endParaRPr>
          </a:p>
          <a:p>
            <a:pPr marR="0" lvl="0" defTabSz="914400" rtl="0" eaLnBrk="1" fontAlgn="auto" latinLnBrk="0" hangingPunct="1">
              <a:lnSpc>
                <a:spcPct val="110000"/>
              </a:lnSpc>
              <a:spcBef>
                <a:spcPts val="0"/>
              </a:spcBef>
              <a:spcAft>
                <a:spcPts val="0"/>
              </a:spcAft>
              <a:buClrTx/>
              <a:buSzTx/>
              <a:tabLst/>
              <a:defRPr/>
            </a:pPr>
            <a:endParaRPr lang="en-GB" sz="1600" dirty="0">
              <a:solidFill>
                <a:srgbClr val="000000"/>
              </a:solidFill>
              <a:latin typeface="Bahnschrift SemiLight SemiConde" panose="020B0502040204020203" pitchFamily="34" charset="0"/>
              <a:ea typeface="ＭＳ Ｐゴシック"/>
            </a:endParaRPr>
          </a:p>
          <a:p>
            <a:pPr marL="285750" marR="0" lvl="0" indent="-285750" defTabSz="914400" rtl="0" eaLnBrk="1" fontAlgn="auto" latinLnBrk="0" hangingPunct="1">
              <a:lnSpc>
                <a:spcPct val="110000"/>
              </a:lnSpc>
              <a:spcBef>
                <a:spcPts val="0"/>
              </a:spcBef>
              <a:spcAft>
                <a:spcPts val="0"/>
              </a:spcAft>
              <a:buClrTx/>
              <a:buSzTx/>
              <a:buFont typeface="Wingdings" panose="05000000000000000000" pitchFamily="2" charset="2"/>
              <a:buChar char="§"/>
              <a:tabLst/>
              <a:defRPr/>
            </a:pPr>
            <a:r>
              <a:rPr kumimoji="0" lang="en-GB" sz="24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The method provided </a:t>
            </a:r>
            <a:r>
              <a:rPr kumimoji="0" lang="en-GB" sz="2400" b="1" i="0" u="none" strike="noStrike" kern="1200" cap="none" spc="0" normalizeH="0" baseline="0" noProof="0" dirty="0">
                <a:ln>
                  <a:noFill/>
                </a:ln>
                <a:solidFill>
                  <a:srgbClr val="000000"/>
                </a:solidFill>
                <a:effectLst/>
                <a:uLnTx/>
                <a:uFillTx/>
                <a:latin typeface="Bahnschrift SemiCondensed" panose="020B0502040204020203" pitchFamily="34" charset="0"/>
                <a:ea typeface="ＭＳ Ｐゴシック"/>
              </a:rPr>
              <a:t>physiologically</a:t>
            </a:r>
            <a:r>
              <a:rPr kumimoji="0" lang="en-GB" sz="2400" b="1"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 meaningful</a:t>
            </a:r>
            <a:r>
              <a:rPr kumimoji="0" lang="en-GB" sz="24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 and </a:t>
            </a:r>
            <a:r>
              <a:rPr kumimoji="0" lang="en-GB" sz="2400" b="1"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sound results</a:t>
            </a:r>
            <a:r>
              <a:rPr kumimoji="0" lang="en-GB" sz="24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 supported by </a:t>
            </a:r>
            <a:r>
              <a:rPr kumimoji="0" lang="en-GB" sz="2400" b="1"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statistical evidence</a:t>
            </a:r>
            <a:r>
              <a:rPr kumimoji="0" lang="en-GB" sz="24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a:t>
            </a:r>
          </a:p>
          <a:p>
            <a:pPr marL="285750" marR="0" lvl="0" indent="-285750" defTabSz="914400" rtl="0" eaLnBrk="1" fontAlgn="auto" latinLnBrk="0" hangingPunct="1">
              <a:lnSpc>
                <a:spcPct val="110000"/>
              </a:lnSpc>
              <a:spcBef>
                <a:spcPts val="0"/>
              </a:spcBef>
              <a:spcAft>
                <a:spcPts val="0"/>
              </a:spcAft>
              <a:buClrTx/>
              <a:buSzTx/>
              <a:buFont typeface="Wingdings" panose="05000000000000000000" pitchFamily="2" charset="2"/>
              <a:buChar char="§"/>
              <a:tabLst/>
              <a:defRPr/>
            </a:pPr>
            <a:endParaRPr lang="en-GB" sz="1400" b="1" dirty="0">
              <a:solidFill>
                <a:srgbClr val="000000"/>
              </a:solidFill>
              <a:latin typeface="Bahnschrift SemiLight SemiConde" panose="020B0502040204020203" pitchFamily="34" charset="0"/>
              <a:ea typeface="ＭＳ Ｐゴシック"/>
            </a:endParaRPr>
          </a:p>
          <a:p>
            <a:pPr marL="342900" marR="0" lvl="0" indent="-342900" algn="just" defTabSz="914400" rtl="0" eaLnBrk="1" fontAlgn="auto" latinLnBrk="0" hangingPunct="1">
              <a:lnSpc>
                <a:spcPct val="110000"/>
              </a:lnSpc>
              <a:spcBef>
                <a:spcPts val="0"/>
              </a:spcBef>
              <a:spcAft>
                <a:spcPts val="0"/>
              </a:spcAft>
              <a:buClrTx/>
              <a:buSzTx/>
              <a:buFont typeface="Wingdings" panose="05000000000000000000" pitchFamily="2" charset="2"/>
              <a:buChar char="§"/>
              <a:tabLst/>
              <a:defRPr/>
            </a:pPr>
            <a:r>
              <a:rPr lang="en-GB" sz="2000" b="1" dirty="0">
                <a:solidFill>
                  <a:srgbClr val="000000"/>
                </a:solidFill>
                <a:latin typeface="Bahnschrift SemiLight SemiConde" panose="020B0502040204020203" pitchFamily="34" charset="0"/>
                <a:ea typeface="ＭＳ Ｐゴシック"/>
              </a:rPr>
              <a:t>C</a:t>
            </a:r>
            <a:r>
              <a:rPr kumimoji="0" lang="en-GB" sz="2000" b="1" i="0" u="none" strike="noStrike" kern="1200" cap="none" spc="0" normalizeH="0" baseline="0" noProof="0" dirty="0" err="1">
                <a:ln>
                  <a:noFill/>
                </a:ln>
                <a:solidFill>
                  <a:srgbClr val="000000"/>
                </a:solidFill>
                <a:effectLst/>
                <a:uLnTx/>
                <a:uFillTx/>
                <a:latin typeface="Bahnschrift SemiLight SemiConde" panose="020B0502040204020203" pitchFamily="34" charset="0"/>
                <a:ea typeface="ＭＳ Ｐゴシック"/>
              </a:rPr>
              <a:t>omputational</a:t>
            </a:r>
            <a:r>
              <a:rPr kumimoji="0" lang="en-GB" sz="20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 </a:t>
            </a:r>
            <a:r>
              <a:rPr kumimoji="0" lang="en-GB" sz="2000" b="1"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times</a:t>
            </a:r>
            <a:r>
              <a:rPr kumimoji="0" lang="en-GB" sz="20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 are sensibly </a:t>
            </a:r>
            <a:r>
              <a:rPr kumimoji="0" lang="en-GB" sz="2000" b="1"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lower </a:t>
            </a:r>
            <a:r>
              <a:rPr kumimoji="0" lang="en-GB" sz="200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(more the</a:t>
            </a:r>
            <a:r>
              <a:rPr lang="en-GB" sz="2000" dirty="0">
                <a:solidFill>
                  <a:srgbClr val="000000"/>
                </a:solidFill>
                <a:latin typeface="Bahnschrift SemiLight SemiConde" panose="020B0502040204020203" pitchFamily="34" charset="0"/>
                <a:ea typeface="ＭＳ Ｐゴシック"/>
              </a:rPr>
              <a:t>n </a:t>
            </a:r>
            <a:r>
              <a:rPr kumimoji="0" lang="en-GB" sz="200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30 times lower, 15-20 min on a Tesla T4</a:t>
            </a:r>
            <a:r>
              <a:rPr kumimoji="0" lang="en-GB" sz="20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 on a </a:t>
            </a:r>
            <a:r>
              <a:rPr kumimoji="0" lang="en-GB" sz="2000" b="0" i="0" u="none" strike="noStrike" kern="1200" cap="none" spc="0" normalizeH="0" baseline="0" noProof="0" dirty="0" err="1">
                <a:ln>
                  <a:noFill/>
                </a:ln>
                <a:solidFill>
                  <a:srgbClr val="000000"/>
                </a:solidFill>
                <a:effectLst/>
                <a:uLnTx/>
                <a:uFillTx/>
                <a:latin typeface="Bahnschrift SemiLight SemiConde" panose="020B0502040204020203" pitchFamily="34" charset="0"/>
                <a:ea typeface="ＭＳ Ｐゴシック"/>
              </a:rPr>
              <a:t>hyperscanning</a:t>
            </a:r>
            <a:r>
              <a:rPr kumimoji="0" lang="en-GB" sz="20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 dyad</a:t>
            </a:r>
            <a:r>
              <a:rPr kumimoji="0" lang="en-GB" sz="200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a:t>
            </a:r>
            <a:r>
              <a:rPr kumimoji="0" lang="en-GB" sz="20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a:t>
            </a:r>
          </a:p>
        </p:txBody>
      </p:sp>
      <p:sp>
        <p:nvSpPr>
          <p:cNvPr id="8" name="CasellaDiTesto 7">
            <a:extLst>
              <a:ext uri="{FF2B5EF4-FFF2-40B4-BE49-F238E27FC236}">
                <a16:creationId xmlns:a16="http://schemas.microsoft.com/office/drawing/2014/main" id="{4D410976-04CE-FE8E-EA58-4B5BA9141117}"/>
              </a:ext>
            </a:extLst>
          </p:cNvPr>
          <p:cNvSpPr txBox="1"/>
          <p:nvPr/>
        </p:nvSpPr>
        <p:spPr>
          <a:xfrm>
            <a:off x="1048071" y="1347404"/>
            <a:ext cx="4690578" cy="4501745"/>
          </a:xfrm>
          <a:prstGeom prst="rect">
            <a:avLst/>
          </a:prstGeom>
          <a:noFill/>
        </p:spPr>
        <p:txBody>
          <a:bodyPr wrap="square" rtlCol="0">
            <a:spAutoFit/>
          </a:bodyPr>
          <a:lstStyle/>
          <a:p>
            <a:pPr marR="0" lvl="0" defTabSz="914400" rtl="0" eaLnBrk="1" fontAlgn="auto" latinLnBrk="0" hangingPunct="1">
              <a:spcBef>
                <a:spcPts val="0"/>
              </a:spcBef>
              <a:spcAft>
                <a:spcPts val="0"/>
              </a:spcAft>
              <a:buClrTx/>
              <a:buSzTx/>
              <a:tabLst/>
              <a:defRPr/>
            </a:pPr>
            <a:r>
              <a:rPr lang="en-GB" sz="3600" b="1" dirty="0">
                <a:solidFill>
                  <a:srgbClr val="000000"/>
                </a:solidFill>
                <a:latin typeface="Bahnschrift SemiLight SemiConde" panose="020B0502040204020203" pitchFamily="34" charset="0"/>
                <a:ea typeface="ＭＳ Ｐゴシック"/>
              </a:rPr>
              <a:t>Method 1</a:t>
            </a:r>
          </a:p>
          <a:p>
            <a:pPr marR="0" lvl="0" defTabSz="914400" rtl="0" eaLnBrk="1" fontAlgn="auto" latinLnBrk="0" hangingPunct="1">
              <a:spcBef>
                <a:spcPts val="0"/>
              </a:spcBef>
              <a:spcAft>
                <a:spcPts val="0"/>
              </a:spcAft>
              <a:buClrTx/>
              <a:buSzTx/>
              <a:tabLst/>
              <a:defRPr/>
            </a:pPr>
            <a:r>
              <a:rPr lang="it-IT" altLang="it-IT" sz="2400" b="0" dirty="0" err="1">
                <a:solidFill>
                  <a:srgbClr val="000000"/>
                </a:solidFill>
                <a:latin typeface="Bahnschrift SemiBold SemiConden" panose="020B0502040204020203" pitchFamily="34" charset="0"/>
              </a:rPr>
              <a:t>Modify</a:t>
            </a:r>
            <a:r>
              <a:rPr lang="it-IT" altLang="it-IT" sz="2400" b="0" dirty="0">
                <a:solidFill>
                  <a:srgbClr val="000000"/>
                </a:solidFill>
                <a:latin typeface="Bahnschrift SemiBold SemiConden" panose="020B0502040204020203" pitchFamily="34" charset="0"/>
              </a:rPr>
              <a:t> </a:t>
            </a:r>
            <a:r>
              <a:rPr lang="it-IT" altLang="it-IT" sz="2400" b="0" dirty="0" err="1">
                <a:solidFill>
                  <a:srgbClr val="000000"/>
                </a:solidFill>
                <a:latin typeface="Bahnschrift SemiBold SemiConden" panose="020B0502040204020203" pitchFamily="34" charset="0"/>
              </a:rPr>
              <a:t>Conditioned</a:t>
            </a:r>
            <a:r>
              <a:rPr lang="it-IT" altLang="it-IT" sz="2400" b="0" dirty="0">
                <a:solidFill>
                  <a:srgbClr val="000000"/>
                </a:solidFill>
                <a:latin typeface="Bahnschrift SemiBold SemiConden" panose="020B0502040204020203" pitchFamily="34" charset="0"/>
              </a:rPr>
              <a:t> Granger </a:t>
            </a:r>
            <a:r>
              <a:rPr lang="it-IT" altLang="it-IT" sz="2400" b="0" dirty="0" err="1">
                <a:solidFill>
                  <a:srgbClr val="000000"/>
                </a:solidFill>
                <a:latin typeface="Bahnschrift SemiBold SemiConden" panose="020B0502040204020203" pitchFamily="34" charset="0"/>
              </a:rPr>
              <a:t>Causality</a:t>
            </a:r>
            <a:r>
              <a:rPr lang="it-IT" altLang="it-IT" sz="2400" b="0" dirty="0">
                <a:solidFill>
                  <a:srgbClr val="000000"/>
                </a:solidFill>
                <a:latin typeface="Bahnschrift SemiBold SemiConden" panose="020B0502040204020203" pitchFamily="34" charset="0"/>
              </a:rPr>
              <a:t> with </a:t>
            </a:r>
            <a:r>
              <a:rPr lang="it-IT" altLang="it-IT" sz="2400" b="0" dirty="0" err="1">
                <a:solidFill>
                  <a:srgbClr val="000000"/>
                </a:solidFill>
                <a:latin typeface="Bahnschrift SemiBold SemiConden" panose="020B0502040204020203" pitchFamily="34" charset="0"/>
              </a:rPr>
              <a:t>Spacetimeformer</a:t>
            </a:r>
            <a:endParaRPr lang="it-IT" altLang="it-IT" sz="2400" b="0" dirty="0">
              <a:solidFill>
                <a:srgbClr val="000000"/>
              </a:solidFill>
              <a:latin typeface="Bahnschrift SemiBold SemiConden" panose="020B0502040204020203" pitchFamily="34" charset="0"/>
            </a:endParaRPr>
          </a:p>
          <a:p>
            <a:pPr marR="0" lvl="0" defTabSz="914400" rtl="0" eaLnBrk="1" fontAlgn="auto" latinLnBrk="0" hangingPunct="1">
              <a:lnSpc>
                <a:spcPct val="110000"/>
              </a:lnSpc>
              <a:spcBef>
                <a:spcPts val="0"/>
              </a:spcBef>
              <a:spcAft>
                <a:spcPts val="0"/>
              </a:spcAft>
              <a:buClrTx/>
              <a:buSzTx/>
              <a:tabLst/>
              <a:defRPr/>
            </a:pPr>
            <a:endParaRPr kumimoji="0" lang="en-GB" sz="16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endParaRPr>
          </a:p>
          <a:p>
            <a:pPr marL="285750" marR="0" lvl="0" indent="-285750" algn="just" defTabSz="914400" rtl="0" eaLnBrk="1" fontAlgn="auto" latinLnBrk="0" hangingPunct="1">
              <a:lnSpc>
                <a:spcPct val="110000"/>
              </a:lnSpc>
              <a:spcBef>
                <a:spcPts val="0"/>
              </a:spcBef>
              <a:spcAft>
                <a:spcPts val="0"/>
              </a:spcAft>
              <a:buClrTx/>
              <a:buSzTx/>
              <a:buFont typeface="Wingdings" panose="05000000000000000000" pitchFamily="2" charset="2"/>
              <a:buChar char="§"/>
              <a:tabLst/>
              <a:defRPr/>
            </a:pPr>
            <a:r>
              <a:rPr kumimoji="0" lang="en-GB" sz="24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The </a:t>
            </a:r>
            <a:r>
              <a:rPr kumimoji="0" lang="en-GB" sz="2400" b="1"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novel</a:t>
            </a:r>
            <a:r>
              <a:rPr kumimoji="0" lang="en-GB" sz="240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 </a:t>
            </a:r>
            <a:r>
              <a:rPr kumimoji="0" lang="en-GB" sz="2400" b="1"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approach</a:t>
            </a:r>
            <a:r>
              <a:rPr kumimoji="0" lang="en-GB" sz="24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 showed performances </a:t>
            </a:r>
            <a:r>
              <a:rPr kumimoji="0" lang="en-GB" sz="2400" b="1"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comparable</a:t>
            </a:r>
            <a:r>
              <a:rPr kumimoji="0" lang="en-GB" sz="24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 </a:t>
            </a:r>
            <a:r>
              <a:rPr kumimoji="0" lang="en-GB" sz="2400" b="1"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to</a:t>
            </a:r>
            <a:r>
              <a:rPr kumimoji="0" lang="en-GB" sz="24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 those of the </a:t>
            </a:r>
            <a:r>
              <a:rPr kumimoji="0" lang="en-GB" sz="2400" b="1"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Linear Conditioned Granger </a:t>
            </a:r>
            <a:r>
              <a:rPr kumimoji="0" lang="en-GB" sz="2400" b="1" i="0" u="none" strike="noStrike" kern="1200" cap="none" spc="0" normalizeH="0" baseline="0" noProof="0" dirty="0">
                <a:ln>
                  <a:noFill/>
                </a:ln>
                <a:solidFill>
                  <a:srgbClr val="000000"/>
                </a:solidFill>
                <a:effectLst/>
                <a:uLnTx/>
                <a:uFillTx/>
                <a:latin typeface="Bahnschrift SemiCondensed" panose="020B0502040204020203" pitchFamily="34" charset="0"/>
                <a:ea typeface="ＭＳ Ｐゴシック"/>
              </a:rPr>
              <a:t>causality</a:t>
            </a:r>
            <a:r>
              <a:rPr kumimoji="0" lang="en-GB" sz="2400" b="1"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 method</a:t>
            </a:r>
            <a:r>
              <a:rPr kumimoji="0" lang="en-GB" sz="24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a:t>
            </a:r>
          </a:p>
          <a:p>
            <a:pPr marL="285750" marR="0" lvl="0" indent="-285750" algn="just" defTabSz="914400" rtl="0" eaLnBrk="1" fontAlgn="auto" latinLnBrk="0" hangingPunct="1">
              <a:lnSpc>
                <a:spcPct val="110000"/>
              </a:lnSpc>
              <a:spcBef>
                <a:spcPts val="0"/>
              </a:spcBef>
              <a:spcAft>
                <a:spcPts val="0"/>
              </a:spcAft>
              <a:buClrTx/>
              <a:buSzTx/>
              <a:buFont typeface="Wingdings" panose="05000000000000000000" pitchFamily="2" charset="2"/>
              <a:buChar char="§"/>
              <a:tabLst/>
              <a:defRPr/>
            </a:pPr>
            <a:endParaRPr kumimoji="0" lang="en-GB" sz="14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endParaRPr>
          </a:p>
          <a:p>
            <a:pPr marL="285750" marR="0" lvl="0" indent="-285750" algn="just" defTabSz="914400" rtl="0" eaLnBrk="1" fontAlgn="auto" latinLnBrk="0" hangingPunct="1">
              <a:lnSpc>
                <a:spcPct val="110000"/>
              </a:lnSpc>
              <a:spcBef>
                <a:spcPts val="0"/>
              </a:spcBef>
              <a:spcAft>
                <a:spcPts val="0"/>
              </a:spcAft>
              <a:buClrTx/>
              <a:buSzTx/>
              <a:buFont typeface="Wingdings" panose="05000000000000000000" pitchFamily="2" charset="2"/>
              <a:buChar char="§"/>
              <a:tabLst/>
              <a:defRPr/>
            </a:pPr>
            <a:r>
              <a:rPr lang="en-GB" sz="2000" b="1" dirty="0">
                <a:solidFill>
                  <a:srgbClr val="000000"/>
                </a:solidFill>
                <a:latin typeface="Bahnschrift SemiLight SemiConde" panose="020B0502040204020203" pitchFamily="34" charset="0"/>
                <a:ea typeface="ＭＳ Ｐゴシック"/>
              </a:rPr>
              <a:t>Long</a:t>
            </a:r>
            <a:r>
              <a:rPr kumimoji="0" lang="en-GB" sz="2000" b="1"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 computational times</a:t>
            </a:r>
            <a:r>
              <a:rPr kumimoji="0" lang="en-GB" sz="20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 (around 600 min on a Tesla T4 on a </a:t>
            </a:r>
            <a:r>
              <a:rPr kumimoji="0" lang="en-GB" sz="2000" b="0" i="0" u="none" strike="noStrike" kern="1200" cap="none" spc="0" normalizeH="0" baseline="0" noProof="0" dirty="0" err="1">
                <a:ln>
                  <a:noFill/>
                </a:ln>
                <a:solidFill>
                  <a:srgbClr val="000000"/>
                </a:solidFill>
                <a:effectLst/>
                <a:uLnTx/>
                <a:uFillTx/>
                <a:latin typeface="Bahnschrift SemiLight SemiConde" panose="020B0502040204020203" pitchFamily="34" charset="0"/>
                <a:ea typeface="ＭＳ Ｐゴシック"/>
              </a:rPr>
              <a:t>hyperscanning</a:t>
            </a:r>
            <a:r>
              <a:rPr kumimoji="0" lang="en-GB" sz="20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 dyad).</a:t>
            </a:r>
          </a:p>
        </p:txBody>
      </p:sp>
    </p:spTree>
    <p:extLst>
      <p:ext uri="{BB962C8B-B14F-4D97-AF65-F5344CB8AC3E}">
        <p14:creationId xmlns:p14="http://schemas.microsoft.com/office/powerpoint/2010/main" val="19519095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descr="Immagine che contiene testo&#10;&#10;Descrizione generata automaticamente">
            <a:extLst>
              <a:ext uri="{FF2B5EF4-FFF2-40B4-BE49-F238E27FC236}">
                <a16:creationId xmlns:a16="http://schemas.microsoft.com/office/drawing/2014/main" id="{2F5B91B4-2F4D-AE89-AF48-F9321B705149}"/>
              </a:ext>
            </a:extLst>
          </p:cNvPr>
          <p:cNvPicPr>
            <a:picLocks noChangeAspect="1"/>
          </p:cNvPicPr>
          <p:nvPr/>
        </p:nvPicPr>
        <p:blipFill rotWithShape="1">
          <a:blip r:embed="rId3"/>
          <a:srcRect r="74698"/>
          <a:stretch/>
        </p:blipFill>
        <p:spPr>
          <a:xfrm>
            <a:off x="225306" y="242406"/>
            <a:ext cx="632077" cy="747482"/>
          </a:xfrm>
          <a:prstGeom prst="rect">
            <a:avLst/>
          </a:prstGeom>
        </p:spPr>
      </p:pic>
      <p:sp>
        <p:nvSpPr>
          <p:cNvPr id="44034" name="Rectangle 2">
            <a:extLst>
              <a:ext uri="{FF2B5EF4-FFF2-40B4-BE49-F238E27FC236}">
                <a16:creationId xmlns:a16="http://schemas.microsoft.com/office/drawing/2014/main" id="{36FCF36D-2BC9-34AF-7241-2AF95DF0D4B2}"/>
              </a:ext>
            </a:extLst>
          </p:cNvPr>
          <p:cNvSpPr>
            <a:spLocks noGrp="1" noChangeArrowheads="1"/>
          </p:cNvSpPr>
          <p:nvPr>
            <p:ph type="title"/>
          </p:nvPr>
        </p:nvSpPr>
        <p:spPr>
          <a:xfrm>
            <a:off x="1048070" y="281784"/>
            <a:ext cx="8452358" cy="668726"/>
          </a:xfrm>
        </p:spPr>
        <p:txBody>
          <a:bodyPr/>
          <a:lstStyle/>
          <a:p>
            <a:r>
              <a:rPr lang="it-IT" altLang="it-IT" sz="3600" b="0" dirty="0" err="1">
                <a:latin typeface="Bahnschrift SemiBold SemiConden" panose="020B0502040204020203" pitchFamily="34" charset="0"/>
              </a:rPr>
              <a:t>Novelty</a:t>
            </a:r>
            <a:r>
              <a:rPr lang="it-IT" altLang="it-IT" sz="3600" b="0" dirty="0">
                <a:latin typeface="Bahnschrift SemiBold SemiConden" panose="020B0502040204020203" pitchFamily="34" charset="0"/>
              </a:rPr>
              <a:t> and Future works</a:t>
            </a:r>
          </a:p>
        </p:txBody>
      </p:sp>
      <p:sp>
        <p:nvSpPr>
          <p:cNvPr id="5" name="CasellaDiTesto 4">
            <a:extLst>
              <a:ext uri="{FF2B5EF4-FFF2-40B4-BE49-F238E27FC236}">
                <a16:creationId xmlns:a16="http://schemas.microsoft.com/office/drawing/2014/main" id="{0A79C76F-CAB0-87D7-93E6-6400FFF2BA16}"/>
              </a:ext>
            </a:extLst>
          </p:cNvPr>
          <p:cNvSpPr txBox="1"/>
          <p:nvPr/>
        </p:nvSpPr>
        <p:spPr>
          <a:xfrm>
            <a:off x="6842234" y="1494495"/>
            <a:ext cx="4214146" cy="4071627"/>
          </a:xfrm>
          <a:prstGeom prst="rect">
            <a:avLst/>
          </a:prstGeom>
          <a:noFill/>
        </p:spPr>
        <p:txBody>
          <a:bodyPr wrap="square" rtlCol="0">
            <a:spAutoFit/>
          </a:bodyPr>
          <a:lstStyle/>
          <a:p>
            <a:pPr algn="just">
              <a:lnSpc>
                <a:spcPct val="135000"/>
              </a:lnSpc>
              <a:defRPr/>
            </a:pPr>
            <a:r>
              <a:rPr lang="it-IT" sz="2800" b="1" dirty="0">
                <a:solidFill>
                  <a:srgbClr val="000000"/>
                </a:solidFill>
                <a:latin typeface="Bahnschrift SemiCondensed" panose="020B0502040204020203" pitchFamily="34" charset="0"/>
                <a:ea typeface="ＭＳ Ｐゴシック"/>
              </a:rPr>
              <a:t>Future </a:t>
            </a:r>
            <a:r>
              <a:rPr lang="it-IT" sz="2800" b="1" dirty="0" err="1">
                <a:solidFill>
                  <a:srgbClr val="000000"/>
                </a:solidFill>
                <a:latin typeface="Bahnschrift SemiCondensed" panose="020B0502040204020203" pitchFamily="34" charset="0"/>
                <a:ea typeface="ＭＳ Ｐゴシック"/>
              </a:rPr>
              <a:t>research</a:t>
            </a:r>
            <a:r>
              <a:rPr lang="it-IT" sz="2800" b="1" dirty="0">
                <a:solidFill>
                  <a:srgbClr val="000000"/>
                </a:solidFill>
                <a:latin typeface="Bahnschrift SemiCondensed" panose="020B0502040204020203" pitchFamily="34" charset="0"/>
                <a:ea typeface="ＭＳ Ｐゴシック"/>
              </a:rPr>
              <a:t> </a:t>
            </a:r>
            <a:r>
              <a:rPr lang="it-IT" sz="2800" b="1" dirty="0" err="1">
                <a:solidFill>
                  <a:srgbClr val="000000"/>
                </a:solidFill>
                <a:latin typeface="Bahnschrift SemiCondensed" panose="020B0502040204020203" pitchFamily="34" charset="0"/>
                <a:ea typeface="ＭＳ Ｐゴシック"/>
              </a:rPr>
              <a:t>avenues</a:t>
            </a:r>
            <a:endParaRPr lang="it-IT" sz="2800" b="1" dirty="0">
              <a:solidFill>
                <a:srgbClr val="000000"/>
              </a:solidFill>
              <a:latin typeface="Bahnschrift SemiCondensed" panose="020B0502040204020203" pitchFamily="34" charset="0"/>
              <a:ea typeface="ＭＳ Ｐゴシック"/>
            </a:endParaRPr>
          </a:p>
          <a:p>
            <a:pPr algn="just">
              <a:lnSpc>
                <a:spcPct val="135000"/>
              </a:lnSpc>
              <a:defRPr/>
            </a:pPr>
            <a:endParaRPr lang="en-GB" sz="600" b="1" dirty="0">
              <a:solidFill>
                <a:srgbClr val="000000"/>
              </a:solidFill>
              <a:latin typeface="Bahnschrift SemiLight SemiConde" panose="020B0502040204020203" pitchFamily="34" charset="0"/>
              <a:ea typeface="ＭＳ Ｐゴシック"/>
            </a:endParaRPr>
          </a:p>
          <a:p>
            <a:pPr marL="342900" marR="0" lvl="0" indent="-342900" defTabSz="914400" rtl="0" eaLnBrk="1" fontAlgn="auto" latinLnBrk="0" hangingPunct="1">
              <a:lnSpc>
                <a:spcPct val="135000"/>
              </a:lnSpc>
              <a:spcBef>
                <a:spcPts val="0"/>
              </a:spcBef>
              <a:spcAft>
                <a:spcPts val="0"/>
              </a:spcAft>
              <a:buClrTx/>
              <a:buSzTx/>
              <a:buFont typeface="Wingdings" panose="05000000000000000000" pitchFamily="2" charset="2"/>
              <a:buChar char="§"/>
              <a:tabLst/>
              <a:defRPr/>
            </a:pPr>
            <a:r>
              <a:rPr lang="en-GB" sz="2000" dirty="0">
                <a:solidFill>
                  <a:srgbClr val="000000"/>
                </a:solidFill>
                <a:latin typeface="Bahnschrift SemiLight SemiConde" panose="020B0502040204020203" pitchFamily="34" charset="0"/>
                <a:ea typeface="ＭＳ Ｐゴシック"/>
              </a:rPr>
              <a:t>Experimenting with </a:t>
            </a:r>
            <a:r>
              <a:rPr lang="en-GB" sz="2000" b="1" dirty="0">
                <a:solidFill>
                  <a:srgbClr val="000000"/>
                </a:solidFill>
                <a:latin typeface="Bahnschrift SemiLight SemiConde" panose="020B0502040204020203" pitchFamily="34" charset="0"/>
                <a:ea typeface="ＭＳ Ｐゴシック"/>
              </a:rPr>
              <a:t>different</a:t>
            </a:r>
            <a:r>
              <a:rPr lang="en-GB" sz="2000" dirty="0">
                <a:solidFill>
                  <a:srgbClr val="000000"/>
                </a:solidFill>
                <a:latin typeface="Bahnschrift SemiLight SemiConde" panose="020B0502040204020203" pitchFamily="34" charset="0"/>
                <a:ea typeface="ＭＳ Ｐゴシック"/>
              </a:rPr>
              <a:t> </a:t>
            </a:r>
            <a:r>
              <a:rPr lang="en-GB" sz="2000" b="1" dirty="0">
                <a:solidFill>
                  <a:srgbClr val="000000"/>
                </a:solidFill>
                <a:latin typeface="Bahnschrift SemiLight SemiConde" panose="020B0502040204020203" pitchFamily="34" charset="0"/>
                <a:ea typeface="ＭＳ Ｐゴシック"/>
              </a:rPr>
              <a:t>aggregation</a:t>
            </a:r>
            <a:r>
              <a:rPr lang="en-GB" sz="2000" dirty="0">
                <a:solidFill>
                  <a:srgbClr val="000000"/>
                </a:solidFill>
                <a:latin typeface="Bahnschrift SemiLight SemiConde" panose="020B0502040204020203" pitchFamily="34" charset="0"/>
                <a:ea typeface="ＭＳ Ｐゴシック"/>
              </a:rPr>
              <a:t> functions.</a:t>
            </a:r>
            <a:endParaRPr kumimoji="0" lang="en-GB" sz="200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endParaRPr>
          </a:p>
          <a:p>
            <a:pPr marL="342900" marR="0" lvl="0" indent="-342900" algn="just" defTabSz="914400" rtl="0" eaLnBrk="1" fontAlgn="auto" latinLnBrk="0" hangingPunct="1">
              <a:lnSpc>
                <a:spcPct val="135000"/>
              </a:lnSpc>
              <a:spcBef>
                <a:spcPts val="0"/>
              </a:spcBef>
              <a:spcAft>
                <a:spcPts val="0"/>
              </a:spcAft>
              <a:buClrTx/>
              <a:buSzTx/>
              <a:buFont typeface="Wingdings" panose="05000000000000000000" pitchFamily="2" charset="2"/>
              <a:buChar char="§"/>
              <a:tabLst/>
              <a:defRPr/>
            </a:pPr>
            <a:r>
              <a:rPr kumimoji="0" lang="en-GB" sz="2000" b="1" i="0" u="none" strike="noStrike" kern="1200" cap="none" spc="0" normalizeH="0" baseline="0" noProof="0" dirty="0">
                <a:ln>
                  <a:noFill/>
                </a:ln>
                <a:solidFill>
                  <a:srgbClr val="000000"/>
                </a:solidFill>
                <a:effectLst/>
                <a:uLnTx/>
                <a:uFillTx/>
                <a:latin typeface="Bahnschrift SemiCondensed" panose="020B0502040204020203" pitchFamily="34" charset="0"/>
                <a:ea typeface="ＭＳ Ｐゴシック"/>
              </a:rPr>
              <a:t>Varying</a:t>
            </a:r>
            <a:r>
              <a:rPr kumimoji="0" lang="en-GB" sz="20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 the </a:t>
            </a:r>
            <a:r>
              <a:rPr kumimoji="0" lang="en-GB" sz="2000" b="1"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number</a:t>
            </a:r>
            <a:r>
              <a:rPr kumimoji="0" lang="en-GB" sz="20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 of </a:t>
            </a:r>
            <a:r>
              <a:rPr kumimoji="0" lang="en-GB" sz="2000" b="1"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decoder</a:t>
            </a:r>
            <a:r>
              <a:rPr kumimoji="0" lang="en-GB" sz="20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 and </a:t>
            </a:r>
            <a:r>
              <a:rPr kumimoji="0" lang="en-GB" sz="2000" b="1"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encoder</a:t>
            </a:r>
            <a:r>
              <a:rPr kumimoji="0" lang="en-GB" sz="20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 </a:t>
            </a:r>
            <a:r>
              <a:rPr kumimoji="0" lang="en-GB" sz="2000" b="1" i="0" u="none" strike="noStrike" kern="1200" cap="none" spc="0" normalizeH="0" baseline="0" noProof="0" dirty="0">
                <a:ln>
                  <a:noFill/>
                </a:ln>
                <a:solidFill>
                  <a:srgbClr val="000000"/>
                </a:solidFill>
                <a:effectLst/>
                <a:uLnTx/>
                <a:uFillTx/>
                <a:latin typeface="Bahnschrift SemiCondensed" panose="020B0502040204020203" pitchFamily="34" charset="0"/>
                <a:ea typeface="ＭＳ Ｐゴシック"/>
              </a:rPr>
              <a:t>layers</a:t>
            </a:r>
            <a:r>
              <a:rPr kumimoji="0" lang="en-GB" sz="20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a:t>
            </a:r>
          </a:p>
          <a:p>
            <a:pPr marL="342900" marR="0" lvl="0" indent="-342900" algn="just" defTabSz="914400" rtl="0" eaLnBrk="1" fontAlgn="auto" latinLnBrk="0" hangingPunct="1">
              <a:lnSpc>
                <a:spcPct val="135000"/>
              </a:lnSpc>
              <a:spcBef>
                <a:spcPts val="0"/>
              </a:spcBef>
              <a:spcAft>
                <a:spcPts val="0"/>
              </a:spcAft>
              <a:buClrTx/>
              <a:buSzTx/>
              <a:buFont typeface="Wingdings" panose="05000000000000000000" pitchFamily="2" charset="2"/>
              <a:buChar char="§"/>
              <a:tabLst/>
              <a:defRPr/>
            </a:pPr>
            <a:r>
              <a:rPr kumimoji="0" lang="en-GB" sz="2000" b="1"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Correlating</a:t>
            </a:r>
            <a:r>
              <a:rPr kumimoji="0" lang="en-GB" sz="20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 computed indices with </a:t>
            </a:r>
            <a:r>
              <a:rPr kumimoji="0" lang="en-GB" sz="2000" b="1"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behavioural</a:t>
            </a:r>
            <a:r>
              <a:rPr kumimoji="0" lang="en-GB" sz="20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 </a:t>
            </a:r>
            <a:r>
              <a:rPr kumimoji="0" lang="en-GB" sz="2000" b="1"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data</a:t>
            </a:r>
            <a:r>
              <a:rPr kumimoji="0" lang="en-GB" sz="20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a:t>
            </a:r>
          </a:p>
          <a:p>
            <a:pPr marL="342900" marR="0" lvl="0" indent="-342900" algn="just" defTabSz="914400" rtl="0" eaLnBrk="1" fontAlgn="auto" latinLnBrk="0" hangingPunct="1">
              <a:lnSpc>
                <a:spcPct val="135000"/>
              </a:lnSpc>
              <a:spcBef>
                <a:spcPts val="0"/>
              </a:spcBef>
              <a:spcAft>
                <a:spcPts val="0"/>
              </a:spcAft>
              <a:buClrTx/>
              <a:buSzTx/>
              <a:buFont typeface="Wingdings" panose="05000000000000000000" pitchFamily="2" charset="2"/>
              <a:buChar char="§"/>
              <a:tabLst/>
              <a:defRPr/>
            </a:pPr>
            <a:r>
              <a:rPr lang="en-GB" sz="2000" dirty="0">
                <a:solidFill>
                  <a:srgbClr val="000000"/>
                </a:solidFill>
                <a:latin typeface="Bahnschrift SemiLight SemiConde" panose="020B0502040204020203" pitchFamily="34" charset="0"/>
                <a:ea typeface="ＭＳ Ｐゴシック"/>
              </a:rPr>
              <a:t>Using the </a:t>
            </a:r>
            <a:r>
              <a:rPr lang="en-GB" sz="2000" b="1" dirty="0">
                <a:solidFill>
                  <a:srgbClr val="000000"/>
                </a:solidFill>
                <a:latin typeface="Bahnschrift SemiLight SemiConde" panose="020B0502040204020203" pitchFamily="34" charset="0"/>
                <a:ea typeface="ＭＳ Ｐゴシック"/>
              </a:rPr>
              <a:t>same</a:t>
            </a:r>
            <a:r>
              <a:rPr lang="en-GB" sz="2000" dirty="0">
                <a:solidFill>
                  <a:srgbClr val="000000"/>
                </a:solidFill>
                <a:latin typeface="Bahnschrift SemiLight SemiConde" panose="020B0502040204020203" pitchFamily="34" charset="0"/>
                <a:ea typeface="ＭＳ Ｐゴシック"/>
              </a:rPr>
              <a:t> attention </a:t>
            </a:r>
            <a:r>
              <a:rPr lang="en-GB" sz="2000" b="1" dirty="0">
                <a:solidFill>
                  <a:srgbClr val="000000"/>
                </a:solidFill>
                <a:latin typeface="Bahnschrift SemiLight SemiConde" panose="020B0502040204020203" pitchFamily="34" charset="0"/>
                <a:ea typeface="ＭＳ Ｐゴシック"/>
              </a:rPr>
              <a:t>method</a:t>
            </a:r>
            <a:r>
              <a:rPr lang="en-GB" sz="2000" dirty="0">
                <a:solidFill>
                  <a:srgbClr val="000000"/>
                </a:solidFill>
                <a:latin typeface="Bahnschrift SemiLight SemiConde" panose="020B0502040204020203" pitchFamily="34" charset="0"/>
                <a:ea typeface="ＭＳ Ｐゴシック"/>
              </a:rPr>
              <a:t> </a:t>
            </a:r>
            <a:r>
              <a:rPr lang="en-GB" sz="2000" b="1" dirty="0">
                <a:solidFill>
                  <a:srgbClr val="000000"/>
                </a:solidFill>
                <a:latin typeface="Bahnschrift SemiLight SemiConde" panose="020B0502040204020203" pitchFamily="34" charset="0"/>
                <a:ea typeface="ＭＳ Ｐゴシック"/>
              </a:rPr>
              <a:t>for</a:t>
            </a:r>
            <a:r>
              <a:rPr lang="en-GB" sz="2000" dirty="0">
                <a:solidFill>
                  <a:srgbClr val="000000"/>
                </a:solidFill>
                <a:latin typeface="Bahnschrift SemiLight SemiConde" panose="020B0502040204020203" pitchFamily="34" charset="0"/>
                <a:ea typeface="ＭＳ Ｐゴシック"/>
              </a:rPr>
              <a:t> estimating </a:t>
            </a:r>
            <a:r>
              <a:rPr lang="en-GB" sz="2000" b="1" dirty="0">
                <a:solidFill>
                  <a:srgbClr val="000000"/>
                </a:solidFill>
                <a:latin typeface="Bahnschrift SemiLight SemiConde" panose="020B0502040204020203" pitchFamily="34" charset="0"/>
                <a:ea typeface="ＭＳ Ｐゴシック"/>
              </a:rPr>
              <a:t>temporal</a:t>
            </a:r>
            <a:r>
              <a:rPr lang="en-GB" sz="2000" dirty="0">
                <a:solidFill>
                  <a:srgbClr val="000000"/>
                </a:solidFill>
                <a:latin typeface="Bahnschrift SemiLight SemiConde" panose="020B0502040204020203" pitchFamily="34" charset="0"/>
                <a:ea typeface="ＭＳ Ｐゴシック"/>
              </a:rPr>
              <a:t> </a:t>
            </a:r>
            <a:r>
              <a:rPr lang="en-GB" sz="2000" b="1" dirty="0">
                <a:solidFill>
                  <a:srgbClr val="000000"/>
                </a:solidFill>
                <a:latin typeface="Bahnschrift SemiLight SemiConde" panose="020B0502040204020203" pitchFamily="34" charset="0"/>
                <a:ea typeface="ＭＳ Ｐゴシック"/>
              </a:rPr>
              <a:t>relationships</a:t>
            </a:r>
            <a:r>
              <a:rPr lang="en-GB" sz="2000" dirty="0">
                <a:solidFill>
                  <a:srgbClr val="000000"/>
                </a:solidFill>
                <a:latin typeface="Bahnschrift SemiLight SemiConde" panose="020B0502040204020203" pitchFamily="34" charset="0"/>
                <a:ea typeface="ＭＳ Ｐゴシック"/>
              </a:rPr>
              <a:t>.</a:t>
            </a:r>
            <a:endParaRPr kumimoji="0" lang="it-IT" sz="20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endParaRPr>
          </a:p>
        </p:txBody>
      </p:sp>
      <p:sp>
        <p:nvSpPr>
          <p:cNvPr id="8" name="CasellaDiTesto 7">
            <a:extLst>
              <a:ext uri="{FF2B5EF4-FFF2-40B4-BE49-F238E27FC236}">
                <a16:creationId xmlns:a16="http://schemas.microsoft.com/office/drawing/2014/main" id="{4D410976-04CE-FE8E-EA58-4B5BA9141117}"/>
              </a:ext>
            </a:extLst>
          </p:cNvPr>
          <p:cNvSpPr txBox="1"/>
          <p:nvPr/>
        </p:nvSpPr>
        <p:spPr>
          <a:xfrm>
            <a:off x="1498053" y="1494495"/>
            <a:ext cx="4214146" cy="4300152"/>
          </a:xfrm>
          <a:prstGeom prst="rect">
            <a:avLst/>
          </a:prstGeom>
          <a:noFill/>
        </p:spPr>
        <p:txBody>
          <a:bodyPr wrap="square" rtlCol="0">
            <a:spAutoFit/>
          </a:bodyPr>
          <a:lstStyle/>
          <a:p>
            <a:pPr marR="0" lvl="0" algn="just" defTabSz="914400" rtl="0" eaLnBrk="1" fontAlgn="auto" latinLnBrk="0" hangingPunct="1">
              <a:lnSpc>
                <a:spcPct val="135000"/>
              </a:lnSpc>
              <a:spcBef>
                <a:spcPts val="0"/>
              </a:spcBef>
              <a:spcAft>
                <a:spcPts val="0"/>
              </a:spcAft>
              <a:buClrTx/>
              <a:buSzTx/>
              <a:tabLst/>
              <a:defRPr/>
            </a:pPr>
            <a:r>
              <a:rPr kumimoji="0" lang="en-GB" sz="2800" b="1" i="0" u="none" strike="noStrike" kern="1200" cap="none" spc="0" normalizeH="0" baseline="0" noProof="0" dirty="0">
                <a:ln>
                  <a:noFill/>
                </a:ln>
                <a:solidFill>
                  <a:srgbClr val="000000"/>
                </a:solidFill>
                <a:effectLst/>
                <a:uLnTx/>
                <a:uFillTx/>
                <a:latin typeface="Bahnschrift SemiCondensed" panose="020B0502040204020203" pitchFamily="34" charset="0"/>
                <a:ea typeface="ＭＳ Ｐゴシック"/>
              </a:rPr>
              <a:t>Novel aspects</a:t>
            </a:r>
          </a:p>
          <a:p>
            <a:pPr marR="0" lvl="0" algn="just" defTabSz="914400" rtl="0" eaLnBrk="1" fontAlgn="auto" latinLnBrk="0" hangingPunct="1">
              <a:lnSpc>
                <a:spcPct val="135000"/>
              </a:lnSpc>
              <a:spcBef>
                <a:spcPts val="0"/>
              </a:spcBef>
              <a:spcAft>
                <a:spcPts val="0"/>
              </a:spcAft>
              <a:buClrTx/>
              <a:buSzTx/>
              <a:tabLst/>
              <a:defRPr/>
            </a:pPr>
            <a:endParaRPr kumimoji="0" lang="en-GB" sz="600" b="1" i="0" u="none" strike="noStrike" kern="1200" cap="none" spc="0" normalizeH="0" baseline="0" noProof="0" dirty="0">
              <a:ln>
                <a:noFill/>
              </a:ln>
              <a:solidFill>
                <a:srgbClr val="000000"/>
              </a:solidFill>
              <a:effectLst/>
              <a:uLnTx/>
              <a:uFillTx/>
              <a:latin typeface="Bahnschrift SemiCondensed" panose="020B0502040204020203" pitchFamily="34" charset="0"/>
              <a:ea typeface="ＭＳ Ｐゴシック"/>
            </a:endParaRPr>
          </a:p>
          <a:p>
            <a:pPr algn="just">
              <a:lnSpc>
                <a:spcPct val="135000"/>
              </a:lnSpc>
              <a:defRPr/>
            </a:pPr>
            <a:r>
              <a:rPr lang="en-GB" sz="2000" b="1" dirty="0">
                <a:solidFill>
                  <a:srgbClr val="000000"/>
                </a:solidFill>
                <a:latin typeface="Bahnschrift SemiCondensed" panose="020B0502040204020203" pitchFamily="34" charset="0"/>
                <a:ea typeface="ＭＳ Ｐゴシック"/>
              </a:rPr>
              <a:t>I proposed two novel methods </a:t>
            </a:r>
            <a:r>
              <a:rPr lang="en-GB" sz="2000" dirty="0">
                <a:solidFill>
                  <a:srgbClr val="000000"/>
                </a:solidFill>
                <a:latin typeface="Bahnschrift SemiLight SemiConde" panose="020B0502040204020203" pitchFamily="34" charset="0"/>
                <a:ea typeface="ＭＳ Ｐゴシック"/>
              </a:rPr>
              <a:t>for the estimation of brain causality:</a:t>
            </a:r>
          </a:p>
          <a:p>
            <a:pPr marL="342900" indent="-342900" algn="just">
              <a:lnSpc>
                <a:spcPct val="135000"/>
              </a:lnSpc>
              <a:buFont typeface="+mj-lt"/>
              <a:buAutoNum type="arabicPeriod"/>
              <a:defRPr/>
            </a:pPr>
            <a:r>
              <a:rPr lang="en-GB" sz="2000" dirty="0">
                <a:solidFill>
                  <a:srgbClr val="000000"/>
                </a:solidFill>
                <a:latin typeface="Bahnschrift SemiLight SemiConde" panose="020B0502040204020203" pitchFamily="34" charset="0"/>
                <a:ea typeface="ＭＳ Ｐゴシック"/>
              </a:rPr>
              <a:t>Base Conditioned Granger causality on </a:t>
            </a:r>
            <a:r>
              <a:rPr lang="en-GB" sz="2000" b="1" dirty="0" err="1">
                <a:solidFill>
                  <a:srgbClr val="000000"/>
                </a:solidFill>
                <a:latin typeface="Bahnschrift SemiCondensed" panose="020B0502040204020203" pitchFamily="34" charset="0"/>
                <a:ea typeface="ＭＳ Ｐゴシック"/>
              </a:rPr>
              <a:t>Spacetimeformer</a:t>
            </a:r>
            <a:r>
              <a:rPr lang="en-GB" sz="2000" dirty="0">
                <a:solidFill>
                  <a:srgbClr val="000000"/>
                </a:solidFill>
                <a:latin typeface="Bahnschrift SemiLight SemiConde" panose="020B0502040204020203" pitchFamily="34" charset="0"/>
                <a:ea typeface="ＭＳ Ｐゴシック"/>
              </a:rPr>
              <a:t> residuals</a:t>
            </a:r>
          </a:p>
          <a:p>
            <a:pPr marL="342900" indent="-342900" algn="just">
              <a:lnSpc>
                <a:spcPct val="135000"/>
              </a:lnSpc>
              <a:buFont typeface="+mj-lt"/>
              <a:buAutoNum type="arabicPeriod"/>
              <a:defRPr/>
            </a:pPr>
            <a:r>
              <a:rPr lang="en-GB" sz="2000" b="1" dirty="0">
                <a:solidFill>
                  <a:srgbClr val="000000"/>
                </a:solidFill>
                <a:latin typeface="Bahnschrift SemiCondensed" panose="020B0502040204020203" pitchFamily="34" charset="0"/>
                <a:ea typeface="ＭＳ Ｐゴシック"/>
              </a:rPr>
              <a:t>Attention matrices</a:t>
            </a:r>
            <a:r>
              <a:rPr lang="en-GB" sz="2000" dirty="0">
                <a:solidFill>
                  <a:srgbClr val="000000"/>
                </a:solidFill>
                <a:latin typeface="Bahnschrift SemiLight SemiConde" panose="020B0502040204020203" pitchFamily="34" charset="0"/>
                <a:ea typeface="ＭＳ Ｐゴシック"/>
              </a:rPr>
              <a:t> as a measure of causality</a:t>
            </a:r>
          </a:p>
          <a:p>
            <a:pPr marL="342900" indent="-342900" algn="just">
              <a:lnSpc>
                <a:spcPct val="135000"/>
              </a:lnSpc>
              <a:buFont typeface="+mj-lt"/>
              <a:buAutoNum type="arabicPeriod"/>
              <a:defRPr/>
            </a:pPr>
            <a:endParaRPr lang="en-GB" sz="1100" dirty="0">
              <a:solidFill>
                <a:srgbClr val="000000"/>
              </a:solidFill>
              <a:latin typeface="Bahnschrift SemiLight SemiConde" panose="020B0502040204020203" pitchFamily="34" charset="0"/>
              <a:ea typeface="ＭＳ Ｐゴシック"/>
            </a:endParaRPr>
          </a:p>
          <a:p>
            <a:pPr marR="0" lvl="0" defTabSz="914400" rtl="0" eaLnBrk="1" fontAlgn="auto" latinLnBrk="0" hangingPunct="1">
              <a:lnSpc>
                <a:spcPct val="135000"/>
              </a:lnSpc>
              <a:spcBef>
                <a:spcPts val="0"/>
              </a:spcBef>
              <a:spcAft>
                <a:spcPts val="0"/>
              </a:spcAft>
              <a:buClrTx/>
              <a:buSzTx/>
              <a:tabLst/>
              <a:defRPr/>
            </a:pPr>
            <a:r>
              <a:rPr lang="en-GB" sz="2000" b="1" dirty="0">
                <a:solidFill>
                  <a:srgbClr val="000000"/>
                </a:solidFill>
                <a:latin typeface="Bahnschrift SemiCondensed" panose="020B0502040204020203" pitchFamily="34" charset="0"/>
                <a:ea typeface="ＭＳ Ｐゴシック"/>
              </a:rPr>
              <a:t>First application </a:t>
            </a:r>
            <a:r>
              <a:rPr lang="en-GB" sz="2000" dirty="0">
                <a:solidFill>
                  <a:srgbClr val="000000"/>
                </a:solidFill>
                <a:latin typeface="Bahnschrift SemiLight SemiConde" panose="020B0502040204020203" pitchFamily="34" charset="0"/>
                <a:ea typeface="ＭＳ Ｐゴシック"/>
              </a:rPr>
              <a:t>of a</a:t>
            </a:r>
            <a:r>
              <a:rPr kumimoji="0" lang="en-GB" sz="20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 Deep Learning method to EEG </a:t>
            </a:r>
            <a:r>
              <a:rPr kumimoji="0" lang="en-GB" sz="2000" b="1" i="0" u="none" strike="noStrike" kern="1200" cap="none" spc="0" normalizeH="0" baseline="0" noProof="0" dirty="0" err="1">
                <a:ln>
                  <a:noFill/>
                </a:ln>
                <a:solidFill>
                  <a:srgbClr val="000000"/>
                </a:solidFill>
                <a:effectLst/>
                <a:uLnTx/>
                <a:uFillTx/>
                <a:latin typeface="Bahnschrift SemiCondensed" panose="020B0502040204020203" pitchFamily="34" charset="0"/>
                <a:ea typeface="ＭＳ Ｐゴシック"/>
              </a:rPr>
              <a:t>hyperscanning</a:t>
            </a:r>
            <a:r>
              <a:rPr kumimoji="0" lang="en-GB" sz="20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 data.</a:t>
            </a:r>
          </a:p>
        </p:txBody>
      </p:sp>
    </p:spTree>
    <p:extLst>
      <p:ext uri="{BB962C8B-B14F-4D97-AF65-F5344CB8AC3E}">
        <p14:creationId xmlns:p14="http://schemas.microsoft.com/office/powerpoint/2010/main" val="625507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1">
            <a:extLst>
              <a:ext uri="{FF2B5EF4-FFF2-40B4-BE49-F238E27FC236}">
                <a16:creationId xmlns:a16="http://schemas.microsoft.com/office/drawing/2014/main" id="{B7DF0820-B546-98C1-74C0-65469EB774EB}"/>
              </a:ext>
            </a:extLst>
          </p:cNvPr>
          <p:cNvSpPr>
            <a:spLocks noChangeArrowheads="1"/>
          </p:cNvSpPr>
          <p:nvPr/>
        </p:nvSpPr>
        <p:spPr bwMode="auto">
          <a:xfrm>
            <a:off x="0" y="0"/>
            <a:ext cx="12192000" cy="3429000"/>
          </a:xfrm>
          <a:prstGeom prst="rect">
            <a:avLst/>
          </a:prstGeom>
          <a:solidFill>
            <a:srgbClr val="00677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Bahnschrift SemiCondensed" panose="020B0502040204020203" pitchFamily="34" charset="0"/>
            </a:endParaRPr>
          </a:p>
        </p:txBody>
      </p:sp>
      <p:grpSp>
        <p:nvGrpSpPr>
          <p:cNvPr id="5" name="Group 17">
            <a:extLst>
              <a:ext uri="{FF2B5EF4-FFF2-40B4-BE49-F238E27FC236}">
                <a16:creationId xmlns:a16="http://schemas.microsoft.com/office/drawing/2014/main" id="{809BBCB9-DE86-7E05-7723-24C65D00C39D}"/>
              </a:ext>
            </a:extLst>
          </p:cNvPr>
          <p:cNvGrpSpPr>
            <a:grpSpLocks/>
          </p:cNvGrpSpPr>
          <p:nvPr/>
        </p:nvGrpSpPr>
        <p:grpSpPr bwMode="auto">
          <a:xfrm>
            <a:off x="0" y="2759075"/>
            <a:ext cx="12192000" cy="4098925"/>
            <a:chOff x="0" y="1738"/>
            <a:chExt cx="5760" cy="2582"/>
          </a:xfrm>
        </p:grpSpPr>
        <p:pic>
          <p:nvPicPr>
            <p:cNvPr id="6" name="Picture 15">
              <a:extLst>
                <a:ext uri="{FF2B5EF4-FFF2-40B4-BE49-F238E27FC236}">
                  <a16:creationId xmlns:a16="http://schemas.microsoft.com/office/drawing/2014/main" id="{180A4E61-5588-6DB4-D59E-24F1F6D565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58"/>
              <a:ext cx="5760" cy="21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a:extLst>
                <a:ext uri="{FF2B5EF4-FFF2-40B4-BE49-F238E27FC236}">
                  <a16:creationId xmlns:a16="http://schemas.microsoft.com/office/drawing/2014/main" id="{3E03E97B-5576-212E-FD91-3898752485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38"/>
              <a:ext cx="5760" cy="422"/>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Immagine 20" descr="Immagine che contiene testo&#10;&#10;Descrizione generata automaticamente">
            <a:extLst>
              <a:ext uri="{FF2B5EF4-FFF2-40B4-BE49-F238E27FC236}">
                <a16:creationId xmlns:a16="http://schemas.microsoft.com/office/drawing/2014/main" id="{ADE05186-0FC9-7903-224B-4502896BDB32}"/>
              </a:ext>
            </a:extLst>
          </p:cNvPr>
          <p:cNvPicPr>
            <a:picLocks noChangeAspect="1"/>
          </p:cNvPicPr>
          <p:nvPr/>
        </p:nvPicPr>
        <p:blipFill>
          <a:blip r:embed="rId5"/>
          <a:stretch>
            <a:fillRect/>
          </a:stretch>
        </p:blipFill>
        <p:spPr>
          <a:xfrm>
            <a:off x="780825" y="3333219"/>
            <a:ext cx="3181041" cy="979941"/>
          </a:xfrm>
          <a:prstGeom prst="rect">
            <a:avLst/>
          </a:prstGeom>
        </p:spPr>
      </p:pic>
      <p:sp>
        <p:nvSpPr>
          <p:cNvPr id="22" name="Rectangle 4">
            <a:extLst>
              <a:ext uri="{FF2B5EF4-FFF2-40B4-BE49-F238E27FC236}">
                <a16:creationId xmlns:a16="http://schemas.microsoft.com/office/drawing/2014/main" id="{89C339AB-D560-1E87-FB8C-B4724FCFE171}"/>
              </a:ext>
            </a:extLst>
          </p:cNvPr>
          <p:cNvSpPr>
            <a:spLocks noGrp="1" noChangeArrowheads="1"/>
          </p:cNvSpPr>
          <p:nvPr>
            <p:ph type="subTitle" idx="1"/>
          </p:nvPr>
        </p:nvSpPr>
        <p:spPr>
          <a:xfrm>
            <a:off x="559595" y="5215570"/>
            <a:ext cx="5589563" cy="948767"/>
          </a:xfrm>
        </p:spPr>
        <p:txBody>
          <a:bodyPr>
            <a:noAutofit/>
          </a:bodyPr>
          <a:lstStyle/>
          <a:p>
            <a:pPr algn="l"/>
            <a:r>
              <a:rPr lang="it-IT" altLang="it-IT" sz="3200" dirty="0">
                <a:solidFill>
                  <a:schemeClr val="bg1"/>
                </a:solidFill>
                <a:latin typeface="Bahnschrift SemiLight SemiConde" panose="020B0502040204020203" pitchFamily="34" charset="0"/>
              </a:rPr>
              <a:t>Luca Maurici </a:t>
            </a:r>
            <a:r>
              <a:rPr lang="it-IT" altLang="it-IT" dirty="0">
                <a:solidFill>
                  <a:schemeClr val="bg1"/>
                </a:solidFill>
                <a:latin typeface="Bahnschrift SemiLight SemiConde" panose="020B0502040204020203" pitchFamily="34" charset="0"/>
              </a:rPr>
              <a:t>1809678</a:t>
            </a:r>
          </a:p>
          <a:p>
            <a:pPr algn="l"/>
            <a:r>
              <a:rPr lang="it-IT" altLang="it-IT" sz="1800" dirty="0">
                <a:solidFill>
                  <a:schemeClr val="bg1"/>
                </a:solidFill>
                <a:latin typeface="Bahnschrift SemiLight SemiConde" panose="020B0502040204020203" pitchFamily="34" charset="0"/>
              </a:rPr>
              <a:t>Master Thesis – </a:t>
            </a:r>
            <a:r>
              <a:rPr lang="it-IT" altLang="it-IT" sz="1800" dirty="0" err="1">
                <a:solidFill>
                  <a:schemeClr val="bg1"/>
                </a:solidFill>
                <a:latin typeface="Bahnschrift SemiLight SemiConde" panose="020B0502040204020203" pitchFamily="34" charset="0"/>
              </a:rPr>
              <a:t>M.Sc</a:t>
            </a:r>
            <a:r>
              <a:rPr lang="it-IT" altLang="it-IT" sz="1800" dirty="0">
                <a:solidFill>
                  <a:schemeClr val="bg1"/>
                </a:solidFill>
                <a:latin typeface="Bahnschrift SemiLight SemiConde" panose="020B0502040204020203" pitchFamily="34" charset="0"/>
              </a:rPr>
              <a:t>. in </a:t>
            </a:r>
            <a:r>
              <a:rPr lang="it-IT" altLang="it-IT" sz="1800" dirty="0" err="1">
                <a:solidFill>
                  <a:schemeClr val="bg1"/>
                </a:solidFill>
                <a:latin typeface="Bahnschrift SemiLight SemiConde" panose="020B0502040204020203" pitchFamily="34" charset="0"/>
              </a:rPr>
              <a:t>Artificial</a:t>
            </a:r>
            <a:r>
              <a:rPr lang="it-IT" altLang="it-IT" sz="1800" dirty="0">
                <a:solidFill>
                  <a:schemeClr val="bg1"/>
                </a:solidFill>
                <a:latin typeface="Bahnschrift SemiLight SemiConde" panose="020B0502040204020203" pitchFamily="34" charset="0"/>
              </a:rPr>
              <a:t> Intelligence and </a:t>
            </a:r>
            <a:r>
              <a:rPr lang="it-IT" altLang="it-IT" sz="1800" dirty="0" err="1">
                <a:solidFill>
                  <a:schemeClr val="bg1"/>
                </a:solidFill>
                <a:latin typeface="Bahnschrift SemiLight SemiConde" panose="020B0502040204020203" pitchFamily="34" charset="0"/>
              </a:rPr>
              <a:t>Robotics</a:t>
            </a:r>
            <a:endParaRPr lang="it-IT" altLang="it-IT" sz="1800" dirty="0">
              <a:solidFill>
                <a:schemeClr val="bg1"/>
              </a:solidFill>
              <a:latin typeface="Bahnschrift SemiLight SemiConde" panose="020B0502040204020203" pitchFamily="34" charset="0"/>
            </a:endParaRPr>
          </a:p>
        </p:txBody>
      </p:sp>
      <p:sp>
        <p:nvSpPr>
          <p:cNvPr id="2" name="Rectangle 4">
            <a:extLst>
              <a:ext uri="{FF2B5EF4-FFF2-40B4-BE49-F238E27FC236}">
                <a16:creationId xmlns:a16="http://schemas.microsoft.com/office/drawing/2014/main" id="{2BD1E662-DE19-0AE2-C700-D0984C6E23B8}"/>
              </a:ext>
            </a:extLst>
          </p:cNvPr>
          <p:cNvSpPr txBox="1">
            <a:spLocks noChangeArrowheads="1"/>
          </p:cNvSpPr>
          <p:nvPr/>
        </p:nvSpPr>
        <p:spPr>
          <a:xfrm>
            <a:off x="6526696" y="4976341"/>
            <a:ext cx="5105709" cy="12117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altLang="it-IT" sz="2000" dirty="0">
                <a:solidFill>
                  <a:schemeClr val="bg1"/>
                </a:solidFill>
                <a:latin typeface="Bahnschrift SemiBold" panose="020B0502040204020203" pitchFamily="34" charset="0"/>
              </a:rPr>
              <a:t>Relatore</a:t>
            </a:r>
            <a:r>
              <a:rPr lang="it-IT" altLang="it-IT" sz="2000" dirty="0">
                <a:solidFill>
                  <a:schemeClr val="bg1"/>
                </a:solidFill>
                <a:latin typeface="Bahnschrift SemiLight SemiConde" panose="020B0502040204020203" pitchFamily="34" charset="0"/>
              </a:rPr>
              <a:t>: Prof.ssa Laura Astolfi</a:t>
            </a:r>
          </a:p>
          <a:p>
            <a:pPr algn="r"/>
            <a:r>
              <a:rPr lang="it-IT" altLang="it-IT" sz="2000" dirty="0">
                <a:solidFill>
                  <a:schemeClr val="bg1"/>
                </a:solidFill>
                <a:latin typeface="Bahnschrift SemiBold" panose="020B0502040204020203" pitchFamily="34" charset="0"/>
              </a:rPr>
              <a:t>Correlatore</a:t>
            </a:r>
            <a:r>
              <a:rPr lang="it-IT" altLang="it-IT" sz="2000" dirty="0">
                <a:solidFill>
                  <a:schemeClr val="bg1"/>
                </a:solidFill>
                <a:latin typeface="Bahnschrift SemiLight SemiConde" panose="020B0502040204020203" pitchFamily="34" charset="0"/>
              </a:rPr>
              <a:t>: Prof. Nicola Toschi</a:t>
            </a:r>
          </a:p>
          <a:p>
            <a:pPr algn="r"/>
            <a:r>
              <a:rPr lang="it-IT" altLang="it-IT" sz="2000" dirty="0">
                <a:solidFill>
                  <a:schemeClr val="bg1"/>
                </a:solidFill>
                <a:latin typeface="Bahnschrift SemiBold" panose="020B0502040204020203" pitchFamily="34" charset="0"/>
              </a:rPr>
              <a:t>Controrelatore</a:t>
            </a:r>
            <a:r>
              <a:rPr lang="it-IT" altLang="it-IT" sz="2000" dirty="0">
                <a:solidFill>
                  <a:schemeClr val="bg1"/>
                </a:solidFill>
                <a:latin typeface="Bahnschrift SemiLight SemiConde" panose="020B0502040204020203" pitchFamily="34" charset="0"/>
              </a:rPr>
              <a:t>: Prof. Luca </a:t>
            </a:r>
            <a:r>
              <a:rPr lang="it-IT" altLang="it-IT" sz="2000" dirty="0" err="1">
                <a:solidFill>
                  <a:schemeClr val="bg1"/>
                </a:solidFill>
                <a:latin typeface="Bahnschrift SemiLight SemiConde" panose="020B0502040204020203" pitchFamily="34" charset="0"/>
              </a:rPr>
              <a:t>Iocchi</a:t>
            </a:r>
            <a:endParaRPr lang="it-IT" altLang="it-IT" sz="2000" dirty="0">
              <a:solidFill>
                <a:schemeClr val="bg1"/>
              </a:solidFill>
              <a:latin typeface="Bahnschrift SemiLight SemiConde" panose="020B0502040204020203" pitchFamily="34" charset="0"/>
            </a:endParaRPr>
          </a:p>
        </p:txBody>
      </p:sp>
      <p:sp>
        <p:nvSpPr>
          <p:cNvPr id="3" name="Segnaposto data 3">
            <a:extLst>
              <a:ext uri="{FF2B5EF4-FFF2-40B4-BE49-F238E27FC236}">
                <a16:creationId xmlns:a16="http://schemas.microsoft.com/office/drawing/2014/main" id="{C8E19FA3-6679-C257-C4FB-4BF57CE840C0}"/>
              </a:ext>
            </a:extLst>
          </p:cNvPr>
          <p:cNvSpPr>
            <a:spLocks noGrp="1"/>
          </p:cNvSpPr>
          <p:nvPr>
            <p:ph type="dt" sz="half" idx="10"/>
          </p:nvPr>
        </p:nvSpPr>
        <p:spPr>
          <a:xfrm>
            <a:off x="559595" y="6282568"/>
            <a:ext cx="1050090" cy="457200"/>
          </a:xfrm>
        </p:spPr>
        <p:txBody>
          <a:bodyPr/>
          <a:lstStyle/>
          <a:p>
            <a:pPr eaLnBrk="0" fontAlgn="base" hangingPunct="0">
              <a:spcBef>
                <a:spcPct val="0"/>
              </a:spcBef>
              <a:spcAft>
                <a:spcPct val="0"/>
              </a:spcAft>
            </a:pPr>
            <a:r>
              <a:rPr lang="it-IT" altLang="it-IT" dirty="0">
                <a:solidFill>
                  <a:srgbClr val="FFFFFF"/>
                </a:solidFill>
                <a:latin typeface="Bahnschrift SemiLight" panose="020B0502040204020203" pitchFamily="34" charset="0"/>
                <a:ea typeface="ＭＳ Ｐゴシック" panose="020B0600070205080204" pitchFamily="34" charset="-128"/>
              </a:rPr>
              <a:t>25-10-2022</a:t>
            </a:r>
          </a:p>
        </p:txBody>
      </p:sp>
      <p:sp>
        <p:nvSpPr>
          <p:cNvPr id="11" name="Rectangle 3">
            <a:extLst>
              <a:ext uri="{FF2B5EF4-FFF2-40B4-BE49-F238E27FC236}">
                <a16:creationId xmlns:a16="http://schemas.microsoft.com/office/drawing/2014/main" id="{99B66C0A-651C-1219-FBFD-7B04F13D2464}"/>
              </a:ext>
            </a:extLst>
          </p:cNvPr>
          <p:cNvSpPr>
            <a:spLocks noGrp="1" noChangeArrowheads="1"/>
          </p:cNvSpPr>
          <p:nvPr>
            <p:ph type="ctrTitle"/>
          </p:nvPr>
        </p:nvSpPr>
        <p:spPr>
          <a:xfrm>
            <a:off x="1000572" y="843059"/>
            <a:ext cx="10190855" cy="1072958"/>
          </a:xfrm>
        </p:spPr>
        <p:txBody>
          <a:bodyPr anchor="t">
            <a:noAutofit/>
          </a:bodyPr>
          <a:lstStyle/>
          <a:p>
            <a:pPr algn="l"/>
            <a:r>
              <a:rPr lang="en-IE" altLang="it-IT" b="0" dirty="0">
                <a:solidFill>
                  <a:schemeClr val="bg1"/>
                </a:solidFill>
                <a:latin typeface="Bahnschrift SemiCondensed" panose="020B0502040204020203" pitchFamily="34" charset="0"/>
              </a:rPr>
              <a:t>Thank you</a:t>
            </a:r>
          </a:p>
        </p:txBody>
      </p:sp>
    </p:spTree>
    <p:extLst>
      <p:ext uri="{BB962C8B-B14F-4D97-AF65-F5344CB8AC3E}">
        <p14:creationId xmlns:p14="http://schemas.microsoft.com/office/powerpoint/2010/main" val="3628917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D854211A-BF89-26C5-F4BA-F0BF7771E4CB}"/>
              </a:ext>
            </a:extLst>
          </p:cNvPr>
          <p:cNvSpPr txBox="1"/>
          <p:nvPr/>
        </p:nvSpPr>
        <p:spPr>
          <a:xfrm>
            <a:off x="911949" y="4245925"/>
            <a:ext cx="1630392" cy="586443"/>
          </a:xfrm>
          <a:prstGeom prst="rect">
            <a:avLst/>
          </a:prstGeom>
          <a:noFill/>
        </p:spPr>
        <p:txBody>
          <a:bodyPr wrap="square" rtlCol="0">
            <a:spAutoFit/>
          </a:bodyPr>
          <a:lstStyle/>
          <a:p>
            <a:pPr marR="0" lvl="0" algn="l" defTabSz="914400" rtl="0" eaLnBrk="1" fontAlgn="auto" latinLnBrk="0" hangingPunct="1">
              <a:lnSpc>
                <a:spcPct val="130000"/>
              </a:lnSpc>
              <a:spcBef>
                <a:spcPts val="0"/>
              </a:spcBef>
              <a:spcAft>
                <a:spcPts val="0"/>
              </a:spcAft>
              <a:buClrTx/>
              <a:buSzTx/>
              <a:tabLst/>
              <a:defRPr/>
            </a:pPr>
            <a:r>
              <a:rPr kumimoji="0" lang="it-IT" sz="2800" b="0" i="0" u="none" strike="noStrike" kern="1200" cap="none" spc="0" normalizeH="0" baseline="0" noProof="0" dirty="0" err="1">
                <a:ln>
                  <a:noFill/>
                </a:ln>
                <a:solidFill>
                  <a:srgbClr val="000000"/>
                </a:solidFill>
                <a:effectLst/>
                <a:uLnTx/>
                <a:uFillTx/>
                <a:latin typeface="Bahnschrift SemiLight SemiConde" panose="020B0502040204020203" pitchFamily="34" charset="0"/>
                <a:ea typeface="ＭＳ Ｐゴシック"/>
              </a:rPr>
              <a:t>Neurons</a:t>
            </a:r>
            <a:r>
              <a:rPr lang="it-IT" sz="2800" dirty="0">
                <a:solidFill>
                  <a:srgbClr val="000000"/>
                </a:solidFill>
                <a:latin typeface="Bahnschrift SemiLight SemiConde" panose="020B0502040204020203" pitchFamily="34" charset="0"/>
                <a:ea typeface="ＭＳ Ｐゴシック"/>
              </a:rPr>
              <a:t> </a:t>
            </a:r>
            <a:endParaRPr kumimoji="0" lang="it-IT" sz="28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endParaRPr>
          </a:p>
        </p:txBody>
      </p:sp>
      <p:pic>
        <p:nvPicPr>
          <p:cNvPr id="9" name="Immagine 8" descr="Immagine che contiene testo&#10;&#10;Descrizione generata automaticamente">
            <a:extLst>
              <a:ext uri="{FF2B5EF4-FFF2-40B4-BE49-F238E27FC236}">
                <a16:creationId xmlns:a16="http://schemas.microsoft.com/office/drawing/2014/main" id="{2F5B91B4-2F4D-AE89-AF48-F9321B705149}"/>
              </a:ext>
            </a:extLst>
          </p:cNvPr>
          <p:cNvPicPr>
            <a:picLocks noChangeAspect="1"/>
          </p:cNvPicPr>
          <p:nvPr/>
        </p:nvPicPr>
        <p:blipFill rotWithShape="1">
          <a:blip r:embed="rId3"/>
          <a:srcRect r="74698"/>
          <a:stretch/>
        </p:blipFill>
        <p:spPr>
          <a:xfrm>
            <a:off x="225306" y="242406"/>
            <a:ext cx="632077" cy="747482"/>
          </a:xfrm>
          <a:prstGeom prst="rect">
            <a:avLst/>
          </a:prstGeom>
        </p:spPr>
      </p:pic>
      <p:pic>
        <p:nvPicPr>
          <p:cNvPr id="4098" name="Picture 2" descr="PDF] Causal inference of brain connectivity from fMRI with $\psi$-Learning  Incorporated Linear non-Gaussian Acyclic Model ($\psi$-LiNGAM) | Semantic  Scholar">
            <a:extLst>
              <a:ext uri="{FF2B5EF4-FFF2-40B4-BE49-F238E27FC236}">
                <a16:creationId xmlns:a16="http://schemas.microsoft.com/office/drawing/2014/main" id="{CB63554F-3891-1F5D-9FD1-C6A74CC82B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0125" y="1448583"/>
            <a:ext cx="3140799" cy="2589557"/>
          </a:xfrm>
          <a:prstGeom prst="rect">
            <a:avLst/>
          </a:prstGeom>
          <a:noFill/>
          <a:extLst>
            <a:ext uri="{909E8E84-426E-40DD-AFC4-6F175D3DCCD1}">
              <a14:hiddenFill xmlns:a14="http://schemas.microsoft.com/office/drawing/2010/main">
                <a:solidFill>
                  <a:srgbClr val="FFFFFF"/>
                </a:solidFill>
              </a14:hiddenFill>
            </a:ext>
          </a:extLst>
        </p:spPr>
      </p:pic>
      <p:sp>
        <p:nvSpPr>
          <p:cNvPr id="8" name="CasellaDiTesto 7">
            <a:extLst>
              <a:ext uri="{FF2B5EF4-FFF2-40B4-BE49-F238E27FC236}">
                <a16:creationId xmlns:a16="http://schemas.microsoft.com/office/drawing/2014/main" id="{A89CABFB-D7FC-5D33-299E-32DF29C298EF}"/>
              </a:ext>
            </a:extLst>
          </p:cNvPr>
          <p:cNvSpPr txBox="1"/>
          <p:nvPr/>
        </p:nvSpPr>
        <p:spPr>
          <a:xfrm>
            <a:off x="4769010" y="4270354"/>
            <a:ext cx="2283931" cy="586443"/>
          </a:xfrm>
          <a:prstGeom prst="rect">
            <a:avLst/>
          </a:prstGeom>
          <a:noFill/>
        </p:spPr>
        <p:txBody>
          <a:bodyPr wrap="square" rtlCol="0">
            <a:spAutoFit/>
          </a:bodyPr>
          <a:lstStyle/>
          <a:p>
            <a:pPr marR="0" lvl="0" algn="l" defTabSz="914400" rtl="0" eaLnBrk="1" fontAlgn="auto" latinLnBrk="0" hangingPunct="1">
              <a:lnSpc>
                <a:spcPct val="130000"/>
              </a:lnSpc>
              <a:spcBef>
                <a:spcPts val="0"/>
              </a:spcBef>
              <a:spcAft>
                <a:spcPts val="0"/>
              </a:spcAft>
              <a:buClrTx/>
              <a:buSzTx/>
              <a:tabLst/>
              <a:defRPr/>
            </a:pPr>
            <a:r>
              <a:rPr lang="it-IT" sz="2800" dirty="0" err="1">
                <a:solidFill>
                  <a:srgbClr val="000000"/>
                </a:solidFill>
                <a:latin typeface="Bahnschrift SemiLight SemiConde" panose="020B0502040204020203" pitchFamily="34" charset="0"/>
                <a:ea typeface="ＭＳ Ｐゴシック"/>
              </a:rPr>
              <a:t>other</a:t>
            </a:r>
            <a:r>
              <a:rPr lang="it-IT" sz="2800" dirty="0">
                <a:solidFill>
                  <a:srgbClr val="000000"/>
                </a:solidFill>
                <a:latin typeface="Bahnschrift SemiLight SemiConde" panose="020B0502040204020203" pitchFamily="34" charset="0"/>
                <a:ea typeface="ＭＳ Ｐゴシック"/>
              </a:rPr>
              <a:t> </a:t>
            </a:r>
            <a:r>
              <a:rPr lang="it-IT" sz="2800" dirty="0" err="1">
                <a:solidFill>
                  <a:srgbClr val="000000"/>
                </a:solidFill>
                <a:latin typeface="Bahnschrift SemiLight SemiConde" panose="020B0502040204020203" pitchFamily="34" charset="0"/>
                <a:ea typeface="ＭＳ Ｐゴシック"/>
              </a:rPr>
              <a:t>neurons</a:t>
            </a:r>
            <a:endParaRPr kumimoji="0" lang="it-IT" sz="28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endParaRPr>
          </a:p>
        </p:txBody>
      </p:sp>
      <p:cxnSp>
        <p:nvCxnSpPr>
          <p:cNvPr id="12" name="Connettore 2 11">
            <a:extLst>
              <a:ext uri="{FF2B5EF4-FFF2-40B4-BE49-F238E27FC236}">
                <a16:creationId xmlns:a16="http://schemas.microsoft.com/office/drawing/2014/main" id="{E9D37C6D-BBB6-9216-76FF-92CA82CCA336}"/>
              </a:ext>
            </a:extLst>
          </p:cNvPr>
          <p:cNvCxnSpPr>
            <a:cxnSpLocks/>
          </p:cNvCxnSpPr>
          <p:nvPr/>
        </p:nvCxnSpPr>
        <p:spPr>
          <a:xfrm>
            <a:off x="2521840" y="4649486"/>
            <a:ext cx="2013716" cy="0"/>
          </a:xfrm>
          <a:prstGeom prst="straightConnector1">
            <a:avLst/>
          </a:prstGeom>
          <a:noFill/>
          <a:ln w="57150" cap="flat" cmpd="sng" algn="ctr">
            <a:solidFill>
              <a:schemeClr val="tx1"/>
            </a:solidFill>
            <a:prstDash val="solid"/>
            <a:miter lim="800000"/>
            <a:tailEnd type="triangle"/>
          </a:ln>
          <a:effectLst/>
        </p:spPr>
      </p:cxnSp>
      <p:sp>
        <p:nvSpPr>
          <p:cNvPr id="13" name="CasellaDiTesto 12">
            <a:extLst>
              <a:ext uri="{FF2B5EF4-FFF2-40B4-BE49-F238E27FC236}">
                <a16:creationId xmlns:a16="http://schemas.microsoft.com/office/drawing/2014/main" id="{8A9E93DB-1B0B-047A-F5D2-1CB1A2C13D73}"/>
              </a:ext>
            </a:extLst>
          </p:cNvPr>
          <p:cNvSpPr txBox="1"/>
          <p:nvPr/>
        </p:nvSpPr>
        <p:spPr>
          <a:xfrm>
            <a:off x="2742560" y="4115158"/>
            <a:ext cx="1630393" cy="445250"/>
          </a:xfrm>
          <a:prstGeom prst="rect">
            <a:avLst/>
          </a:prstGeom>
          <a:noFill/>
        </p:spPr>
        <p:txBody>
          <a:bodyPr wrap="square" rtlCol="0">
            <a:spAutoFit/>
          </a:bodyPr>
          <a:lstStyle/>
          <a:p>
            <a:pPr marR="0" lvl="0" algn="l" defTabSz="914400" rtl="0" eaLnBrk="1" fontAlgn="auto" latinLnBrk="0" hangingPunct="1">
              <a:lnSpc>
                <a:spcPct val="130000"/>
              </a:lnSpc>
              <a:spcBef>
                <a:spcPts val="0"/>
              </a:spcBef>
              <a:spcAft>
                <a:spcPts val="0"/>
              </a:spcAft>
              <a:buClrTx/>
              <a:buSzTx/>
              <a:tabLst/>
              <a:defRPr/>
            </a:pPr>
            <a:r>
              <a:rPr kumimoji="0" lang="it-IT" sz="20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cause activity</a:t>
            </a:r>
          </a:p>
        </p:txBody>
      </p:sp>
      <p:cxnSp>
        <p:nvCxnSpPr>
          <p:cNvPr id="17" name="Connettore 2 16">
            <a:extLst>
              <a:ext uri="{FF2B5EF4-FFF2-40B4-BE49-F238E27FC236}">
                <a16:creationId xmlns:a16="http://schemas.microsoft.com/office/drawing/2014/main" id="{68A24649-BBAC-5D68-4B4F-03BA72ED5C89}"/>
              </a:ext>
            </a:extLst>
          </p:cNvPr>
          <p:cNvCxnSpPr>
            <a:cxnSpLocks/>
          </p:cNvCxnSpPr>
          <p:nvPr/>
        </p:nvCxnSpPr>
        <p:spPr>
          <a:xfrm>
            <a:off x="1501621" y="5021805"/>
            <a:ext cx="5794389" cy="0"/>
          </a:xfrm>
          <a:prstGeom prst="straightConnector1">
            <a:avLst/>
          </a:prstGeom>
          <a:noFill/>
          <a:ln w="38100" cap="flat" cmpd="sng" algn="ctr">
            <a:solidFill>
              <a:schemeClr val="tx1"/>
            </a:solidFill>
            <a:prstDash val="solid"/>
            <a:miter lim="800000"/>
            <a:tailEnd type="triangle"/>
          </a:ln>
          <a:effectLst/>
        </p:spPr>
      </p:cxnSp>
      <p:cxnSp>
        <p:nvCxnSpPr>
          <p:cNvPr id="19" name="Connettore 2 18">
            <a:extLst>
              <a:ext uri="{FF2B5EF4-FFF2-40B4-BE49-F238E27FC236}">
                <a16:creationId xmlns:a16="http://schemas.microsoft.com/office/drawing/2014/main" id="{60526BCC-9896-6FA5-478F-020EED17CD34}"/>
              </a:ext>
            </a:extLst>
          </p:cNvPr>
          <p:cNvCxnSpPr>
            <a:cxnSpLocks/>
          </p:cNvCxnSpPr>
          <p:nvPr/>
        </p:nvCxnSpPr>
        <p:spPr>
          <a:xfrm>
            <a:off x="712520" y="5021805"/>
            <a:ext cx="701730" cy="0"/>
          </a:xfrm>
          <a:prstGeom prst="straightConnector1">
            <a:avLst/>
          </a:prstGeom>
          <a:noFill/>
          <a:ln w="38100" cap="flat" cmpd="sng" algn="ctr">
            <a:solidFill>
              <a:schemeClr val="tx1"/>
            </a:solidFill>
            <a:prstDash val="dash"/>
            <a:miter lim="800000"/>
            <a:tailEnd type="none"/>
          </a:ln>
          <a:effectLst/>
        </p:spPr>
      </p:cxnSp>
      <p:sp>
        <p:nvSpPr>
          <p:cNvPr id="24" name="CasellaDiTesto 23">
            <a:extLst>
              <a:ext uri="{FF2B5EF4-FFF2-40B4-BE49-F238E27FC236}">
                <a16:creationId xmlns:a16="http://schemas.microsoft.com/office/drawing/2014/main" id="{791C0723-379A-1D21-9B34-FE1DF8A7A617}"/>
              </a:ext>
            </a:extLst>
          </p:cNvPr>
          <p:cNvSpPr txBox="1"/>
          <p:nvPr/>
        </p:nvSpPr>
        <p:spPr>
          <a:xfrm>
            <a:off x="6196286" y="5073978"/>
            <a:ext cx="1344884" cy="374654"/>
          </a:xfrm>
          <a:prstGeom prst="rect">
            <a:avLst/>
          </a:prstGeom>
          <a:noFill/>
        </p:spPr>
        <p:txBody>
          <a:bodyPr wrap="square" rtlCol="0">
            <a:spAutoFit/>
          </a:bodyPr>
          <a:lstStyle/>
          <a:p>
            <a:pPr marR="0" lvl="0" algn="ctr" defTabSz="914400" rtl="0" eaLnBrk="1" fontAlgn="auto" latinLnBrk="0" hangingPunct="1">
              <a:lnSpc>
                <a:spcPct val="130000"/>
              </a:lnSpc>
              <a:spcBef>
                <a:spcPts val="0"/>
              </a:spcBef>
              <a:spcAft>
                <a:spcPts val="0"/>
              </a:spcAft>
              <a:buClrTx/>
              <a:buSzTx/>
              <a:tabLst/>
              <a:defRPr/>
            </a:pPr>
            <a:r>
              <a:rPr kumimoji="0" lang="it-IT" sz="16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Time (</a:t>
            </a:r>
            <a:r>
              <a:rPr kumimoji="0" lang="it-IT" sz="1600" b="0" i="0" u="none" strike="noStrike" kern="1200" cap="none" spc="0" normalizeH="0" baseline="0" noProof="0" dirty="0" err="1">
                <a:ln>
                  <a:noFill/>
                </a:ln>
                <a:solidFill>
                  <a:srgbClr val="000000"/>
                </a:solidFill>
                <a:effectLst/>
                <a:uLnTx/>
                <a:uFillTx/>
                <a:latin typeface="Bahnschrift SemiLight SemiConde" panose="020B0502040204020203" pitchFamily="34" charset="0"/>
                <a:ea typeface="ＭＳ Ｐゴシック"/>
              </a:rPr>
              <a:t>ms</a:t>
            </a:r>
            <a:r>
              <a:rPr kumimoji="0" lang="it-IT" sz="16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a:t>
            </a:r>
          </a:p>
        </p:txBody>
      </p:sp>
      <p:cxnSp>
        <p:nvCxnSpPr>
          <p:cNvPr id="25" name="Connettore 2 24">
            <a:extLst>
              <a:ext uri="{FF2B5EF4-FFF2-40B4-BE49-F238E27FC236}">
                <a16:creationId xmlns:a16="http://schemas.microsoft.com/office/drawing/2014/main" id="{2F9CB85C-EBBC-8117-E931-EEEDA74DB4DC}"/>
              </a:ext>
            </a:extLst>
          </p:cNvPr>
          <p:cNvCxnSpPr>
            <a:cxnSpLocks/>
          </p:cNvCxnSpPr>
          <p:nvPr/>
        </p:nvCxnSpPr>
        <p:spPr>
          <a:xfrm>
            <a:off x="1727145" y="4921932"/>
            <a:ext cx="0" cy="199746"/>
          </a:xfrm>
          <a:prstGeom prst="straightConnector1">
            <a:avLst/>
          </a:prstGeom>
          <a:noFill/>
          <a:ln w="38100" cap="flat" cmpd="sng" algn="ctr">
            <a:solidFill>
              <a:schemeClr val="tx1"/>
            </a:solidFill>
            <a:prstDash val="solid"/>
            <a:miter lim="800000"/>
            <a:tailEnd type="none"/>
          </a:ln>
          <a:effectLst/>
        </p:spPr>
      </p:cxnSp>
      <p:cxnSp>
        <p:nvCxnSpPr>
          <p:cNvPr id="28" name="Connettore 2 27">
            <a:extLst>
              <a:ext uri="{FF2B5EF4-FFF2-40B4-BE49-F238E27FC236}">
                <a16:creationId xmlns:a16="http://schemas.microsoft.com/office/drawing/2014/main" id="{1A888992-41CB-03A7-AFD2-518C130552B3}"/>
              </a:ext>
            </a:extLst>
          </p:cNvPr>
          <p:cNvCxnSpPr>
            <a:cxnSpLocks/>
          </p:cNvCxnSpPr>
          <p:nvPr/>
        </p:nvCxnSpPr>
        <p:spPr>
          <a:xfrm>
            <a:off x="2274268" y="4921932"/>
            <a:ext cx="0" cy="199746"/>
          </a:xfrm>
          <a:prstGeom prst="straightConnector1">
            <a:avLst/>
          </a:prstGeom>
          <a:noFill/>
          <a:ln w="38100" cap="flat" cmpd="sng" algn="ctr">
            <a:solidFill>
              <a:schemeClr val="tx1"/>
            </a:solidFill>
            <a:prstDash val="solid"/>
            <a:miter lim="800000"/>
            <a:tailEnd type="none"/>
          </a:ln>
          <a:effectLst/>
        </p:spPr>
      </p:cxnSp>
      <p:cxnSp>
        <p:nvCxnSpPr>
          <p:cNvPr id="29" name="Connettore 2 28">
            <a:extLst>
              <a:ext uri="{FF2B5EF4-FFF2-40B4-BE49-F238E27FC236}">
                <a16:creationId xmlns:a16="http://schemas.microsoft.com/office/drawing/2014/main" id="{44939DB0-0585-DAB0-D3A0-166046415A3D}"/>
              </a:ext>
            </a:extLst>
          </p:cNvPr>
          <p:cNvCxnSpPr>
            <a:cxnSpLocks/>
          </p:cNvCxnSpPr>
          <p:nvPr/>
        </p:nvCxnSpPr>
        <p:spPr>
          <a:xfrm>
            <a:off x="2818026" y="4921932"/>
            <a:ext cx="0" cy="199746"/>
          </a:xfrm>
          <a:prstGeom prst="straightConnector1">
            <a:avLst/>
          </a:prstGeom>
          <a:noFill/>
          <a:ln w="38100" cap="flat" cmpd="sng" algn="ctr">
            <a:solidFill>
              <a:schemeClr val="tx1"/>
            </a:solidFill>
            <a:prstDash val="solid"/>
            <a:miter lim="800000"/>
            <a:tailEnd type="none"/>
          </a:ln>
          <a:effectLst/>
        </p:spPr>
      </p:cxnSp>
      <p:cxnSp>
        <p:nvCxnSpPr>
          <p:cNvPr id="30" name="Connettore 2 29">
            <a:extLst>
              <a:ext uri="{FF2B5EF4-FFF2-40B4-BE49-F238E27FC236}">
                <a16:creationId xmlns:a16="http://schemas.microsoft.com/office/drawing/2014/main" id="{1F3C2A15-854B-4F3A-065F-595A408A8D87}"/>
              </a:ext>
            </a:extLst>
          </p:cNvPr>
          <p:cNvCxnSpPr>
            <a:cxnSpLocks/>
          </p:cNvCxnSpPr>
          <p:nvPr/>
        </p:nvCxnSpPr>
        <p:spPr>
          <a:xfrm>
            <a:off x="3385438" y="4924540"/>
            <a:ext cx="0" cy="199746"/>
          </a:xfrm>
          <a:prstGeom prst="straightConnector1">
            <a:avLst/>
          </a:prstGeom>
          <a:noFill/>
          <a:ln w="38100" cap="flat" cmpd="sng" algn="ctr">
            <a:solidFill>
              <a:schemeClr val="tx1"/>
            </a:solidFill>
            <a:prstDash val="solid"/>
            <a:miter lim="800000"/>
            <a:tailEnd type="none"/>
          </a:ln>
          <a:effectLst/>
        </p:spPr>
      </p:cxnSp>
      <p:cxnSp>
        <p:nvCxnSpPr>
          <p:cNvPr id="31" name="Connettore 2 30">
            <a:extLst>
              <a:ext uri="{FF2B5EF4-FFF2-40B4-BE49-F238E27FC236}">
                <a16:creationId xmlns:a16="http://schemas.microsoft.com/office/drawing/2014/main" id="{6133EDA6-1F7A-1F2E-9972-1AC445EC8D49}"/>
              </a:ext>
            </a:extLst>
          </p:cNvPr>
          <p:cNvCxnSpPr>
            <a:cxnSpLocks/>
          </p:cNvCxnSpPr>
          <p:nvPr/>
        </p:nvCxnSpPr>
        <p:spPr>
          <a:xfrm>
            <a:off x="3919803" y="4921932"/>
            <a:ext cx="0" cy="199746"/>
          </a:xfrm>
          <a:prstGeom prst="straightConnector1">
            <a:avLst/>
          </a:prstGeom>
          <a:noFill/>
          <a:ln w="38100" cap="flat" cmpd="sng" algn="ctr">
            <a:solidFill>
              <a:schemeClr val="tx1"/>
            </a:solidFill>
            <a:prstDash val="solid"/>
            <a:miter lim="800000"/>
            <a:tailEnd type="none"/>
          </a:ln>
          <a:effectLst/>
        </p:spPr>
      </p:cxnSp>
      <p:cxnSp>
        <p:nvCxnSpPr>
          <p:cNvPr id="32" name="Connettore 2 31">
            <a:extLst>
              <a:ext uri="{FF2B5EF4-FFF2-40B4-BE49-F238E27FC236}">
                <a16:creationId xmlns:a16="http://schemas.microsoft.com/office/drawing/2014/main" id="{9523D72D-D7AF-00DD-AF70-5B601D0248C9}"/>
              </a:ext>
            </a:extLst>
          </p:cNvPr>
          <p:cNvCxnSpPr>
            <a:cxnSpLocks/>
          </p:cNvCxnSpPr>
          <p:nvPr/>
        </p:nvCxnSpPr>
        <p:spPr>
          <a:xfrm>
            <a:off x="4425682" y="4929078"/>
            <a:ext cx="0" cy="199746"/>
          </a:xfrm>
          <a:prstGeom prst="straightConnector1">
            <a:avLst/>
          </a:prstGeom>
          <a:noFill/>
          <a:ln w="38100" cap="flat" cmpd="sng" algn="ctr">
            <a:solidFill>
              <a:schemeClr val="tx1"/>
            </a:solidFill>
            <a:prstDash val="solid"/>
            <a:miter lim="800000"/>
            <a:tailEnd type="none"/>
          </a:ln>
          <a:effectLst/>
        </p:spPr>
      </p:cxnSp>
      <p:cxnSp>
        <p:nvCxnSpPr>
          <p:cNvPr id="33" name="Connettore 2 32">
            <a:extLst>
              <a:ext uri="{FF2B5EF4-FFF2-40B4-BE49-F238E27FC236}">
                <a16:creationId xmlns:a16="http://schemas.microsoft.com/office/drawing/2014/main" id="{932B8076-FABF-D910-E597-94174393854E}"/>
              </a:ext>
            </a:extLst>
          </p:cNvPr>
          <p:cNvCxnSpPr>
            <a:cxnSpLocks/>
          </p:cNvCxnSpPr>
          <p:nvPr/>
        </p:nvCxnSpPr>
        <p:spPr>
          <a:xfrm>
            <a:off x="4938376" y="4929078"/>
            <a:ext cx="0" cy="199746"/>
          </a:xfrm>
          <a:prstGeom prst="straightConnector1">
            <a:avLst/>
          </a:prstGeom>
          <a:noFill/>
          <a:ln w="38100" cap="flat" cmpd="sng" algn="ctr">
            <a:solidFill>
              <a:schemeClr val="tx1"/>
            </a:solidFill>
            <a:prstDash val="solid"/>
            <a:miter lim="800000"/>
            <a:tailEnd type="none"/>
          </a:ln>
          <a:effectLst/>
        </p:spPr>
      </p:cxnSp>
      <p:cxnSp>
        <p:nvCxnSpPr>
          <p:cNvPr id="34" name="Connettore 2 33">
            <a:extLst>
              <a:ext uri="{FF2B5EF4-FFF2-40B4-BE49-F238E27FC236}">
                <a16:creationId xmlns:a16="http://schemas.microsoft.com/office/drawing/2014/main" id="{D81C21E9-5EBE-822A-9606-11DE6F34B5DA}"/>
              </a:ext>
            </a:extLst>
          </p:cNvPr>
          <p:cNvCxnSpPr>
            <a:cxnSpLocks/>
          </p:cNvCxnSpPr>
          <p:nvPr/>
        </p:nvCxnSpPr>
        <p:spPr>
          <a:xfrm>
            <a:off x="5470812" y="4921932"/>
            <a:ext cx="0" cy="199746"/>
          </a:xfrm>
          <a:prstGeom prst="straightConnector1">
            <a:avLst/>
          </a:prstGeom>
          <a:noFill/>
          <a:ln w="38100" cap="flat" cmpd="sng" algn="ctr">
            <a:solidFill>
              <a:schemeClr val="tx1"/>
            </a:solidFill>
            <a:prstDash val="solid"/>
            <a:miter lim="800000"/>
            <a:tailEnd type="none"/>
          </a:ln>
          <a:effectLst/>
        </p:spPr>
      </p:cxnSp>
      <p:cxnSp>
        <p:nvCxnSpPr>
          <p:cNvPr id="35" name="Connettore 2 34">
            <a:extLst>
              <a:ext uri="{FF2B5EF4-FFF2-40B4-BE49-F238E27FC236}">
                <a16:creationId xmlns:a16="http://schemas.microsoft.com/office/drawing/2014/main" id="{10CD3E29-C8BE-2F71-BCED-B7290C7D98B8}"/>
              </a:ext>
            </a:extLst>
          </p:cNvPr>
          <p:cNvCxnSpPr>
            <a:cxnSpLocks/>
          </p:cNvCxnSpPr>
          <p:nvPr/>
        </p:nvCxnSpPr>
        <p:spPr>
          <a:xfrm>
            <a:off x="6037969" y="4929078"/>
            <a:ext cx="0" cy="199746"/>
          </a:xfrm>
          <a:prstGeom prst="straightConnector1">
            <a:avLst/>
          </a:prstGeom>
          <a:noFill/>
          <a:ln w="38100" cap="flat" cmpd="sng" algn="ctr">
            <a:solidFill>
              <a:schemeClr val="tx1"/>
            </a:solidFill>
            <a:prstDash val="solid"/>
            <a:miter lim="800000"/>
            <a:tailEnd type="none"/>
          </a:ln>
          <a:effectLst/>
        </p:spPr>
      </p:cxnSp>
      <p:sp>
        <p:nvSpPr>
          <p:cNvPr id="36" name="CasellaDiTesto 35">
            <a:extLst>
              <a:ext uri="{FF2B5EF4-FFF2-40B4-BE49-F238E27FC236}">
                <a16:creationId xmlns:a16="http://schemas.microsoft.com/office/drawing/2014/main" id="{734CA666-1EDC-8D5F-E472-5990BE5D098B}"/>
              </a:ext>
            </a:extLst>
          </p:cNvPr>
          <p:cNvSpPr txBox="1"/>
          <p:nvPr/>
        </p:nvSpPr>
        <p:spPr>
          <a:xfrm>
            <a:off x="1063385" y="5073978"/>
            <a:ext cx="1344884" cy="374654"/>
          </a:xfrm>
          <a:prstGeom prst="rect">
            <a:avLst/>
          </a:prstGeom>
          <a:noFill/>
        </p:spPr>
        <p:txBody>
          <a:bodyPr wrap="square" rtlCol="0">
            <a:spAutoFit/>
          </a:bodyPr>
          <a:lstStyle/>
          <a:p>
            <a:pPr marR="0" lvl="0" algn="ctr" defTabSz="914400" rtl="0" eaLnBrk="1" fontAlgn="auto" latinLnBrk="0" hangingPunct="1">
              <a:lnSpc>
                <a:spcPct val="130000"/>
              </a:lnSpc>
              <a:spcBef>
                <a:spcPts val="0"/>
              </a:spcBef>
              <a:spcAft>
                <a:spcPts val="0"/>
              </a:spcAft>
              <a:buClrTx/>
              <a:buSzTx/>
              <a:tabLst/>
              <a:defRPr/>
            </a:pPr>
            <a:r>
              <a:rPr kumimoji="0" lang="it-IT" sz="16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0</a:t>
            </a:r>
          </a:p>
        </p:txBody>
      </p:sp>
      <p:sp>
        <p:nvSpPr>
          <p:cNvPr id="37" name="CasellaDiTesto 36">
            <a:extLst>
              <a:ext uri="{FF2B5EF4-FFF2-40B4-BE49-F238E27FC236}">
                <a16:creationId xmlns:a16="http://schemas.microsoft.com/office/drawing/2014/main" id="{0244B521-6CA2-5013-F436-EF88F2EF100F}"/>
              </a:ext>
            </a:extLst>
          </p:cNvPr>
          <p:cNvSpPr txBox="1"/>
          <p:nvPr/>
        </p:nvSpPr>
        <p:spPr>
          <a:xfrm>
            <a:off x="1613181" y="5076286"/>
            <a:ext cx="1344884" cy="374654"/>
          </a:xfrm>
          <a:prstGeom prst="rect">
            <a:avLst/>
          </a:prstGeom>
          <a:noFill/>
        </p:spPr>
        <p:txBody>
          <a:bodyPr wrap="square" rtlCol="0">
            <a:spAutoFit/>
          </a:bodyPr>
          <a:lstStyle/>
          <a:p>
            <a:pPr marR="0" lvl="0" algn="ctr" defTabSz="914400" rtl="0" eaLnBrk="1" fontAlgn="auto" latinLnBrk="0" hangingPunct="1">
              <a:lnSpc>
                <a:spcPct val="130000"/>
              </a:lnSpc>
              <a:spcBef>
                <a:spcPts val="0"/>
              </a:spcBef>
              <a:spcAft>
                <a:spcPts val="0"/>
              </a:spcAft>
              <a:buClrTx/>
              <a:buSzTx/>
              <a:tabLst/>
              <a:defRPr/>
            </a:pPr>
            <a:r>
              <a:rPr kumimoji="0" lang="it-IT" sz="16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50</a:t>
            </a:r>
          </a:p>
        </p:txBody>
      </p:sp>
      <p:sp>
        <p:nvSpPr>
          <p:cNvPr id="39" name="CasellaDiTesto 38">
            <a:extLst>
              <a:ext uri="{FF2B5EF4-FFF2-40B4-BE49-F238E27FC236}">
                <a16:creationId xmlns:a16="http://schemas.microsoft.com/office/drawing/2014/main" id="{ED172FEF-A6A9-0C60-A720-D7243AF5E3CB}"/>
              </a:ext>
            </a:extLst>
          </p:cNvPr>
          <p:cNvSpPr txBox="1"/>
          <p:nvPr/>
        </p:nvSpPr>
        <p:spPr>
          <a:xfrm>
            <a:off x="2154296" y="5075051"/>
            <a:ext cx="1344884" cy="374654"/>
          </a:xfrm>
          <a:prstGeom prst="rect">
            <a:avLst/>
          </a:prstGeom>
          <a:noFill/>
        </p:spPr>
        <p:txBody>
          <a:bodyPr wrap="square" rtlCol="0">
            <a:spAutoFit/>
          </a:bodyPr>
          <a:lstStyle/>
          <a:p>
            <a:pPr marR="0" lvl="0" algn="ctr" defTabSz="914400" rtl="0" eaLnBrk="1" fontAlgn="auto" latinLnBrk="0" hangingPunct="1">
              <a:lnSpc>
                <a:spcPct val="130000"/>
              </a:lnSpc>
              <a:spcBef>
                <a:spcPts val="0"/>
              </a:spcBef>
              <a:spcAft>
                <a:spcPts val="0"/>
              </a:spcAft>
              <a:buClrTx/>
              <a:buSzTx/>
              <a:tabLst/>
              <a:defRPr/>
            </a:pPr>
            <a:r>
              <a:rPr kumimoji="0" lang="it-IT" sz="16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100</a:t>
            </a:r>
          </a:p>
        </p:txBody>
      </p:sp>
      <p:sp>
        <p:nvSpPr>
          <p:cNvPr id="40" name="CasellaDiTesto 39">
            <a:extLst>
              <a:ext uri="{FF2B5EF4-FFF2-40B4-BE49-F238E27FC236}">
                <a16:creationId xmlns:a16="http://schemas.microsoft.com/office/drawing/2014/main" id="{DF5E6C14-97BE-06D7-8F1B-17394828AE4E}"/>
              </a:ext>
            </a:extLst>
          </p:cNvPr>
          <p:cNvSpPr txBox="1"/>
          <p:nvPr/>
        </p:nvSpPr>
        <p:spPr>
          <a:xfrm>
            <a:off x="2721164" y="5075419"/>
            <a:ext cx="1344884" cy="374654"/>
          </a:xfrm>
          <a:prstGeom prst="rect">
            <a:avLst/>
          </a:prstGeom>
          <a:noFill/>
        </p:spPr>
        <p:txBody>
          <a:bodyPr wrap="square" rtlCol="0">
            <a:spAutoFit/>
          </a:bodyPr>
          <a:lstStyle/>
          <a:p>
            <a:pPr marR="0" lvl="0" algn="ctr" defTabSz="914400" rtl="0" eaLnBrk="1" fontAlgn="auto" latinLnBrk="0" hangingPunct="1">
              <a:lnSpc>
                <a:spcPct val="130000"/>
              </a:lnSpc>
              <a:spcBef>
                <a:spcPts val="0"/>
              </a:spcBef>
              <a:spcAft>
                <a:spcPts val="0"/>
              </a:spcAft>
              <a:buClrTx/>
              <a:buSzTx/>
              <a:tabLst/>
              <a:defRPr/>
            </a:pPr>
            <a:r>
              <a:rPr lang="it-IT" sz="1600" dirty="0">
                <a:solidFill>
                  <a:srgbClr val="000000"/>
                </a:solidFill>
                <a:latin typeface="Bahnschrift SemiLight SemiConde" panose="020B0502040204020203" pitchFamily="34" charset="0"/>
                <a:ea typeface="ＭＳ Ｐゴシック"/>
              </a:rPr>
              <a:t>150</a:t>
            </a:r>
            <a:endParaRPr kumimoji="0" lang="it-IT" sz="16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endParaRPr>
          </a:p>
        </p:txBody>
      </p:sp>
      <p:sp>
        <p:nvSpPr>
          <p:cNvPr id="41" name="CasellaDiTesto 40">
            <a:extLst>
              <a:ext uri="{FF2B5EF4-FFF2-40B4-BE49-F238E27FC236}">
                <a16:creationId xmlns:a16="http://schemas.microsoft.com/office/drawing/2014/main" id="{99FC6D3A-6647-87EF-6EB7-5ABBA1917E0D}"/>
              </a:ext>
            </a:extLst>
          </p:cNvPr>
          <p:cNvSpPr txBox="1"/>
          <p:nvPr/>
        </p:nvSpPr>
        <p:spPr>
          <a:xfrm>
            <a:off x="3239913" y="5074849"/>
            <a:ext cx="1344884" cy="374654"/>
          </a:xfrm>
          <a:prstGeom prst="rect">
            <a:avLst/>
          </a:prstGeom>
          <a:noFill/>
        </p:spPr>
        <p:txBody>
          <a:bodyPr wrap="square" rtlCol="0">
            <a:spAutoFit/>
          </a:bodyPr>
          <a:lstStyle/>
          <a:p>
            <a:pPr marR="0" lvl="0" algn="ctr" defTabSz="914400" rtl="0" eaLnBrk="1" fontAlgn="auto" latinLnBrk="0" hangingPunct="1">
              <a:lnSpc>
                <a:spcPct val="130000"/>
              </a:lnSpc>
              <a:spcBef>
                <a:spcPts val="0"/>
              </a:spcBef>
              <a:spcAft>
                <a:spcPts val="0"/>
              </a:spcAft>
              <a:buClrTx/>
              <a:buSzTx/>
              <a:tabLst/>
              <a:defRPr/>
            </a:pPr>
            <a:r>
              <a:rPr lang="it-IT" sz="1600" dirty="0">
                <a:solidFill>
                  <a:srgbClr val="000000"/>
                </a:solidFill>
                <a:latin typeface="Bahnschrift SemiLight SemiConde" panose="020B0502040204020203" pitchFamily="34" charset="0"/>
                <a:ea typeface="ＭＳ Ｐゴシック"/>
              </a:rPr>
              <a:t>200</a:t>
            </a:r>
            <a:endParaRPr kumimoji="0" lang="it-IT" sz="16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endParaRPr>
          </a:p>
        </p:txBody>
      </p:sp>
      <p:sp>
        <p:nvSpPr>
          <p:cNvPr id="42" name="CasellaDiTesto 41">
            <a:extLst>
              <a:ext uri="{FF2B5EF4-FFF2-40B4-BE49-F238E27FC236}">
                <a16:creationId xmlns:a16="http://schemas.microsoft.com/office/drawing/2014/main" id="{24B43C42-A6E9-F0C1-ED3D-DE03E0B09973}"/>
              </a:ext>
            </a:extLst>
          </p:cNvPr>
          <p:cNvSpPr txBox="1"/>
          <p:nvPr/>
        </p:nvSpPr>
        <p:spPr>
          <a:xfrm>
            <a:off x="3749841" y="5074849"/>
            <a:ext cx="1344884" cy="374654"/>
          </a:xfrm>
          <a:prstGeom prst="rect">
            <a:avLst/>
          </a:prstGeom>
          <a:noFill/>
        </p:spPr>
        <p:txBody>
          <a:bodyPr wrap="square" rtlCol="0">
            <a:spAutoFit/>
          </a:bodyPr>
          <a:lstStyle/>
          <a:p>
            <a:pPr marR="0" lvl="0" algn="ctr" defTabSz="914400" rtl="0" eaLnBrk="1" fontAlgn="auto" latinLnBrk="0" hangingPunct="1">
              <a:lnSpc>
                <a:spcPct val="130000"/>
              </a:lnSpc>
              <a:spcBef>
                <a:spcPts val="0"/>
              </a:spcBef>
              <a:spcAft>
                <a:spcPts val="0"/>
              </a:spcAft>
              <a:buClrTx/>
              <a:buSzTx/>
              <a:tabLst/>
              <a:defRPr/>
            </a:pPr>
            <a:r>
              <a:rPr lang="it-IT" sz="1600" dirty="0">
                <a:solidFill>
                  <a:srgbClr val="000000"/>
                </a:solidFill>
                <a:latin typeface="Bahnschrift SemiLight SemiConde" panose="020B0502040204020203" pitchFamily="34" charset="0"/>
                <a:ea typeface="ＭＳ Ｐゴシック"/>
              </a:rPr>
              <a:t>250</a:t>
            </a:r>
            <a:endParaRPr kumimoji="0" lang="it-IT" sz="16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endParaRPr>
          </a:p>
        </p:txBody>
      </p:sp>
      <p:sp>
        <p:nvSpPr>
          <p:cNvPr id="43" name="CasellaDiTesto 42">
            <a:extLst>
              <a:ext uri="{FF2B5EF4-FFF2-40B4-BE49-F238E27FC236}">
                <a16:creationId xmlns:a16="http://schemas.microsoft.com/office/drawing/2014/main" id="{90BB9F0F-6CAA-018E-6F43-E95665A7BB9E}"/>
              </a:ext>
            </a:extLst>
          </p:cNvPr>
          <p:cNvSpPr txBox="1"/>
          <p:nvPr/>
        </p:nvSpPr>
        <p:spPr>
          <a:xfrm>
            <a:off x="4260306" y="5076367"/>
            <a:ext cx="1344884" cy="374654"/>
          </a:xfrm>
          <a:prstGeom prst="rect">
            <a:avLst/>
          </a:prstGeom>
          <a:noFill/>
        </p:spPr>
        <p:txBody>
          <a:bodyPr wrap="square" rtlCol="0">
            <a:spAutoFit/>
          </a:bodyPr>
          <a:lstStyle/>
          <a:p>
            <a:pPr marR="0" lvl="0" algn="ctr" defTabSz="914400" rtl="0" eaLnBrk="1" fontAlgn="auto" latinLnBrk="0" hangingPunct="1">
              <a:lnSpc>
                <a:spcPct val="130000"/>
              </a:lnSpc>
              <a:spcBef>
                <a:spcPts val="0"/>
              </a:spcBef>
              <a:spcAft>
                <a:spcPts val="0"/>
              </a:spcAft>
              <a:buClrTx/>
              <a:buSzTx/>
              <a:tabLst/>
              <a:defRPr/>
            </a:pPr>
            <a:r>
              <a:rPr kumimoji="0" lang="it-IT" sz="16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300</a:t>
            </a:r>
          </a:p>
        </p:txBody>
      </p:sp>
      <p:sp>
        <p:nvSpPr>
          <p:cNvPr id="45" name="CasellaDiTesto 44">
            <a:extLst>
              <a:ext uri="{FF2B5EF4-FFF2-40B4-BE49-F238E27FC236}">
                <a16:creationId xmlns:a16="http://schemas.microsoft.com/office/drawing/2014/main" id="{FCF5EF9B-780B-9FEF-A5DF-4632A298E92D}"/>
              </a:ext>
            </a:extLst>
          </p:cNvPr>
          <p:cNvSpPr txBox="1"/>
          <p:nvPr/>
        </p:nvSpPr>
        <p:spPr>
          <a:xfrm>
            <a:off x="4810102" y="5082288"/>
            <a:ext cx="1344884" cy="374654"/>
          </a:xfrm>
          <a:prstGeom prst="rect">
            <a:avLst/>
          </a:prstGeom>
          <a:noFill/>
        </p:spPr>
        <p:txBody>
          <a:bodyPr wrap="square" rtlCol="0">
            <a:spAutoFit/>
          </a:bodyPr>
          <a:lstStyle/>
          <a:p>
            <a:pPr marR="0" lvl="0" algn="ctr" defTabSz="914400" rtl="0" eaLnBrk="1" fontAlgn="auto" latinLnBrk="0" hangingPunct="1">
              <a:lnSpc>
                <a:spcPct val="130000"/>
              </a:lnSpc>
              <a:spcBef>
                <a:spcPts val="0"/>
              </a:spcBef>
              <a:spcAft>
                <a:spcPts val="0"/>
              </a:spcAft>
              <a:buClrTx/>
              <a:buSzTx/>
              <a:tabLst/>
              <a:defRPr/>
            </a:pPr>
            <a:r>
              <a:rPr kumimoji="0" lang="it-IT" sz="16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350</a:t>
            </a:r>
          </a:p>
        </p:txBody>
      </p:sp>
      <p:sp>
        <p:nvSpPr>
          <p:cNvPr id="46" name="CasellaDiTesto 45">
            <a:extLst>
              <a:ext uri="{FF2B5EF4-FFF2-40B4-BE49-F238E27FC236}">
                <a16:creationId xmlns:a16="http://schemas.microsoft.com/office/drawing/2014/main" id="{A68F2F29-4C37-20B9-4689-6F245EC1B4E3}"/>
              </a:ext>
            </a:extLst>
          </p:cNvPr>
          <p:cNvSpPr txBox="1"/>
          <p:nvPr/>
        </p:nvSpPr>
        <p:spPr>
          <a:xfrm>
            <a:off x="5367555" y="5085060"/>
            <a:ext cx="1344884" cy="374654"/>
          </a:xfrm>
          <a:prstGeom prst="rect">
            <a:avLst/>
          </a:prstGeom>
          <a:noFill/>
        </p:spPr>
        <p:txBody>
          <a:bodyPr wrap="square" rtlCol="0">
            <a:spAutoFit/>
          </a:bodyPr>
          <a:lstStyle/>
          <a:p>
            <a:pPr marR="0" lvl="0" algn="ctr" defTabSz="914400" rtl="0" eaLnBrk="1" fontAlgn="auto" latinLnBrk="0" hangingPunct="1">
              <a:lnSpc>
                <a:spcPct val="130000"/>
              </a:lnSpc>
              <a:spcBef>
                <a:spcPts val="0"/>
              </a:spcBef>
              <a:spcAft>
                <a:spcPts val="0"/>
              </a:spcAft>
              <a:buClrTx/>
              <a:buSzTx/>
              <a:tabLst/>
              <a:defRPr/>
            </a:pPr>
            <a:r>
              <a:rPr lang="it-IT" sz="1600" dirty="0">
                <a:solidFill>
                  <a:srgbClr val="000000"/>
                </a:solidFill>
                <a:latin typeface="Bahnschrift SemiLight SemiConde" panose="020B0502040204020203" pitchFamily="34" charset="0"/>
                <a:ea typeface="ＭＳ Ｐゴシック"/>
              </a:rPr>
              <a:t>400</a:t>
            </a:r>
            <a:endParaRPr kumimoji="0" lang="it-IT" sz="16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endParaRPr>
          </a:p>
        </p:txBody>
      </p:sp>
      <p:pic>
        <p:nvPicPr>
          <p:cNvPr id="4100" name="Picture 4">
            <a:extLst>
              <a:ext uri="{FF2B5EF4-FFF2-40B4-BE49-F238E27FC236}">
                <a16:creationId xmlns:a16="http://schemas.microsoft.com/office/drawing/2014/main" id="{842FCEF8-0789-F4DC-0CCC-492C4C929D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4950580">
            <a:off x="1000946" y="3718372"/>
            <a:ext cx="514172" cy="51417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a:extLst>
              <a:ext uri="{FF2B5EF4-FFF2-40B4-BE49-F238E27FC236}">
                <a16:creationId xmlns:a16="http://schemas.microsoft.com/office/drawing/2014/main" id="{DED79D3F-CE5F-DEBB-700A-9A0704E69C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8172297">
            <a:off x="1218886" y="3971414"/>
            <a:ext cx="487425" cy="48742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a:extLst>
              <a:ext uri="{FF2B5EF4-FFF2-40B4-BE49-F238E27FC236}">
                <a16:creationId xmlns:a16="http://schemas.microsoft.com/office/drawing/2014/main" id="{66EE27DC-A455-4111-2D29-104AD4E2FD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823893">
            <a:off x="1683165" y="3957782"/>
            <a:ext cx="430166" cy="430166"/>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Gruppo 51">
            <a:extLst>
              <a:ext uri="{FF2B5EF4-FFF2-40B4-BE49-F238E27FC236}">
                <a16:creationId xmlns:a16="http://schemas.microsoft.com/office/drawing/2014/main" id="{7E556DD0-0732-DECF-EDE5-DEFFAE69F740}"/>
              </a:ext>
            </a:extLst>
          </p:cNvPr>
          <p:cNvGrpSpPr/>
          <p:nvPr/>
        </p:nvGrpSpPr>
        <p:grpSpPr>
          <a:xfrm rot="19481077" flipH="1" flipV="1">
            <a:off x="5297731" y="3702527"/>
            <a:ext cx="1112385" cy="740467"/>
            <a:chOff x="4855014" y="1175900"/>
            <a:chExt cx="1112385" cy="740467"/>
          </a:xfrm>
        </p:grpSpPr>
        <p:pic>
          <p:nvPicPr>
            <p:cNvPr id="49" name="Picture 4">
              <a:extLst>
                <a:ext uri="{FF2B5EF4-FFF2-40B4-BE49-F238E27FC236}">
                  <a16:creationId xmlns:a16="http://schemas.microsoft.com/office/drawing/2014/main" id="{68F3839E-B1E4-0D01-16E7-4FC84C23E3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4950580">
              <a:off x="4855014" y="1175900"/>
              <a:ext cx="514172" cy="51417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a:extLst>
                <a:ext uri="{FF2B5EF4-FFF2-40B4-BE49-F238E27FC236}">
                  <a16:creationId xmlns:a16="http://schemas.microsoft.com/office/drawing/2014/main" id="{45E7E2F5-9523-4491-BE32-E2441FB9AD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8172297">
              <a:off x="5072954" y="1428942"/>
              <a:ext cx="487425" cy="487425"/>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a:extLst>
                <a:ext uri="{FF2B5EF4-FFF2-40B4-BE49-F238E27FC236}">
                  <a16:creationId xmlns:a16="http://schemas.microsoft.com/office/drawing/2014/main" id="{59CDACC5-87E9-8FFD-3DD6-9B7280E5BA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823893">
              <a:off x="5537233" y="1415310"/>
              <a:ext cx="430166" cy="43016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63" name="Connettore 2 62">
            <a:extLst>
              <a:ext uri="{FF2B5EF4-FFF2-40B4-BE49-F238E27FC236}">
                <a16:creationId xmlns:a16="http://schemas.microsoft.com/office/drawing/2014/main" id="{3BD9C3A1-F789-EF65-D30B-010AFAA7BA47}"/>
              </a:ext>
            </a:extLst>
          </p:cNvPr>
          <p:cNvCxnSpPr>
            <a:cxnSpLocks/>
          </p:cNvCxnSpPr>
          <p:nvPr/>
        </p:nvCxnSpPr>
        <p:spPr>
          <a:xfrm flipV="1">
            <a:off x="2152680" y="3222465"/>
            <a:ext cx="989989" cy="1035893"/>
          </a:xfrm>
          <a:prstGeom prst="straightConnector1">
            <a:avLst/>
          </a:prstGeom>
          <a:noFill/>
          <a:ln w="25400" cap="flat" cmpd="sng" algn="ctr">
            <a:solidFill>
              <a:srgbClr val="45327F"/>
            </a:solidFill>
            <a:prstDash val="solid"/>
            <a:miter lim="800000"/>
            <a:tailEnd type="none"/>
          </a:ln>
          <a:effectLst/>
        </p:spPr>
      </p:cxnSp>
      <p:cxnSp>
        <p:nvCxnSpPr>
          <p:cNvPr id="4099" name="Connettore 2 4098">
            <a:extLst>
              <a:ext uri="{FF2B5EF4-FFF2-40B4-BE49-F238E27FC236}">
                <a16:creationId xmlns:a16="http://schemas.microsoft.com/office/drawing/2014/main" id="{E1A387C8-3970-AE97-4B3D-EDBD05098CBB}"/>
              </a:ext>
            </a:extLst>
          </p:cNvPr>
          <p:cNvCxnSpPr>
            <a:cxnSpLocks/>
          </p:cNvCxnSpPr>
          <p:nvPr/>
        </p:nvCxnSpPr>
        <p:spPr>
          <a:xfrm flipV="1">
            <a:off x="1268989" y="3149499"/>
            <a:ext cx="1806872" cy="500550"/>
          </a:xfrm>
          <a:prstGeom prst="straightConnector1">
            <a:avLst/>
          </a:prstGeom>
          <a:noFill/>
          <a:ln w="25400" cap="flat" cmpd="sng" algn="ctr">
            <a:solidFill>
              <a:srgbClr val="45327F"/>
            </a:solidFill>
            <a:prstDash val="solid"/>
            <a:miter lim="800000"/>
            <a:tailEnd type="none"/>
          </a:ln>
          <a:effectLst/>
        </p:spPr>
      </p:cxnSp>
      <p:cxnSp>
        <p:nvCxnSpPr>
          <p:cNvPr id="4103" name="Connettore 2 4102">
            <a:extLst>
              <a:ext uri="{FF2B5EF4-FFF2-40B4-BE49-F238E27FC236}">
                <a16:creationId xmlns:a16="http://schemas.microsoft.com/office/drawing/2014/main" id="{D0584EF7-E205-3E98-9D77-008124253A79}"/>
              </a:ext>
            </a:extLst>
          </p:cNvPr>
          <p:cNvCxnSpPr>
            <a:cxnSpLocks/>
          </p:cNvCxnSpPr>
          <p:nvPr/>
        </p:nvCxnSpPr>
        <p:spPr>
          <a:xfrm flipH="1" flipV="1">
            <a:off x="4831674" y="3232243"/>
            <a:ext cx="1344054" cy="428745"/>
          </a:xfrm>
          <a:prstGeom prst="straightConnector1">
            <a:avLst/>
          </a:prstGeom>
          <a:noFill/>
          <a:ln w="25400" cap="flat" cmpd="sng" algn="ctr">
            <a:solidFill>
              <a:srgbClr val="45327F"/>
            </a:solidFill>
            <a:prstDash val="solid"/>
            <a:miter lim="800000"/>
            <a:tailEnd type="none"/>
          </a:ln>
          <a:effectLst/>
        </p:spPr>
      </p:cxnSp>
      <p:cxnSp>
        <p:nvCxnSpPr>
          <p:cNvPr id="4104" name="Connettore 2 4103">
            <a:extLst>
              <a:ext uri="{FF2B5EF4-FFF2-40B4-BE49-F238E27FC236}">
                <a16:creationId xmlns:a16="http://schemas.microsoft.com/office/drawing/2014/main" id="{C84759F7-90D1-AF91-5981-48B27F732A97}"/>
              </a:ext>
            </a:extLst>
          </p:cNvPr>
          <p:cNvCxnSpPr>
            <a:cxnSpLocks/>
          </p:cNvCxnSpPr>
          <p:nvPr/>
        </p:nvCxnSpPr>
        <p:spPr>
          <a:xfrm flipH="1" flipV="1">
            <a:off x="4769010" y="3322608"/>
            <a:ext cx="528770" cy="970059"/>
          </a:xfrm>
          <a:prstGeom prst="straightConnector1">
            <a:avLst/>
          </a:prstGeom>
          <a:noFill/>
          <a:ln w="25400" cap="flat" cmpd="sng" algn="ctr">
            <a:solidFill>
              <a:srgbClr val="45327F"/>
            </a:solidFill>
            <a:prstDash val="solid"/>
            <a:miter lim="800000"/>
            <a:tailEnd type="none"/>
          </a:ln>
          <a:effectLst/>
        </p:spPr>
      </p:cxnSp>
      <p:pic>
        <p:nvPicPr>
          <p:cNvPr id="4" name="Picture 2" descr="Cos'è l'iperscanning? | Il Sito Delle Risposte">
            <a:extLst>
              <a:ext uri="{FF2B5EF4-FFF2-40B4-BE49-F238E27FC236}">
                <a16:creationId xmlns:a16="http://schemas.microsoft.com/office/drawing/2014/main" id="{62A0DC37-0570-26DE-6142-A0AF034801E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694" r="12147"/>
          <a:stretch/>
        </p:blipFill>
        <p:spPr bwMode="auto">
          <a:xfrm>
            <a:off x="7864733" y="698287"/>
            <a:ext cx="3767956" cy="2857978"/>
          </a:xfrm>
          <a:prstGeom prst="rect">
            <a:avLst/>
          </a:prstGeom>
          <a:noFill/>
          <a:extLst>
            <a:ext uri="{909E8E84-426E-40DD-AFC4-6F175D3DCCD1}">
              <a14:hiddenFill xmlns:a14="http://schemas.microsoft.com/office/drawing/2010/main">
                <a:solidFill>
                  <a:srgbClr val="FFFFFF"/>
                </a:solidFill>
              </a14:hiddenFill>
            </a:ext>
          </a:extLst>
        </p:spPr>
      </p:pic>
      <p:pic>
        <p:nvPicPr>
          <p:cNvPr id="11" name="Immagine 10">
            <a:extLst>
              <a:ext uri="{FF2B5EF4-FFF2-40B4-BE49-F238E27FC236}">
                <a16:creationId xmlns:a16="http://schemas.microsoft.com/office/drawing/2014/main" id="{15C99F08-FB13-CD39-7354-C869F8FD334D}"/>
              </a:ext>
            </a:extLst>
          </p:cNvPr>
          <p:cNvPicPr>
            <a:picLocks noChangeAspect="1"/>
          </p:cNvPicPr>
          <p:nvPr/>
        </p:nvPicPr>
        <p:blipFill>
          <a:blip r:embed="rId7"/>
          <a:stretch>
            <a:fillRect/>
          </a:stretch>
        </p:blipFill>
        <p:spPr>
          <a:xfrm>
            <a:off x="8047816" y="3556265"/>
            <a:ext cx="3442481" cy="2186441"/>
          </a:xfrm>
          <a:prstGeom prst="rect">
            <a:avLst/>
          </a:prstGeom>
        </p:spPr>
      </p:pic>
      <p:sp>
        <p:nvSpPr>
          <p:cNvPr id="44034" name="Rectangle 2">
            <a:extLst>
              <a:ext uri="{FF2B5EF4-FFF2-40B4-BE49-F238E27FC236}">
                <a16:creationId xmlns:a16="http://schemas.microsoft.com/office/drawing/2014/main" id="{36FCF36D-2BC9-34AF-7241-2AF95DF0D4B2}"/>
              </a:ext>
            </a:extLst>
          </p:cNvPr>
          <p:cNvSpPr>
            <a:spLocks noGrp="1" noChangeArrowheads="1"/>
          </p:cNvSpPr>
          <p:nvPr>
            <p:ph type="title"/>
          </p:nvPr>
        </p:nvSpPr>
        <p:spPr>
          <a:xfrm>
            <a:off x="1048070" y="281784"/>
            <a:ext cx="8452358" cy="668726"/>
          </a:xfrm>
        </p:spPr>
        <p:txBody>
          <a:bodyPr/>
          <a:lstStyle/>
          <a:p>
            <a:r>
              <a:rPr lang="it-IT" altLang="it-IT" sz="3600" b="0" dirty="0" err="1">
                <a:latin typeface="Bahnschrift SemiBold SemiConden" panose="020B0502040204020203" pitchFamily="34" charset="0"/>
              </a:rPr>
              <a:t>Introduction</a:t>
            </a:r>
            <a:r>
              <a:rPr lang="it-IT" altLang="it-IT" sz="3600" b="0" dirty="0">
                <a:latin typeface="Bahnschrift SemiBold SemiConden" panose="020B0502040204020203" pitchFamily="34" charset="0"/>
              </a:rPr>
              <a:t> – </a:t>
            </a:r>
            <a:r>
              <a:rPr lang="it-IT" altLang="it-IT" sz="3600" b="0" dirty="0" err="1">
                <a:latin typeface="Bahnschrift SemiBold SemiConden" panose="020B0502040204020203" pitchFamily="34" charset="0"/>
              </a:rPr>
              <a:t>Causality</a:t>
            </a:r>
            <a:r>
              <a:rPr lang="it-IT" altLang="it-IT" sz="3600" b="0" dirty="0">
                <a:latin typeface="Bahnschrift SemiBold SemiConden" panose="020B0502040204020203" pitchFamily="34" charset="0"/>
              </a:rPr>
              <a:t> in </a:t>
            </a:r>
            <a:r>
              <a:rPr lang="it-IT" altLang="it-IT" sz="3600" b="0" dirty="0" err="1">
                <a:latin typeface="Bahnschrift SemiBold SemiConden" panose="020B0502040204020203" pitchFamily="34" charset="0"/>
              </a:rPr>
              <a:t>hyperscanning</a:t>
            </a:r>
            <a:endParaRPr lang="it-IT" altLang="it-IT" sz="3600" b="0" dirty="0">
              <a:latin typeface="Bahnschrift SemiBold SemiConden" panose="020B0502040204020203" pitchFamily="34" charset="0"/>
            </a:endParaRPr>
          </a:p>
        </p:txBody>
      </p:sp>
    </p:spTree>
    <p:extLst>
      <p:ext uri="{BB962C8B-B14F-4D97-AF65-F5344CB8AC3E}">
        <p14:creationId xmlns:p14="http://schemas.microsoft.com/office/powerpoint/2010/main" val="3667107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ansformers in NLP: A beginner friendly explanation | Towards Data Science">
            <a:extLst>
              <a:ext uri="{FF2B5EF4-FFF2-40B4-BE49-F238E27FC236}">
                <a16:creationId xmlns:a16="http://schemas.microsoft.com/office/drawing/2014/main" id="{48D979F8-1BE9-80B9-D0F5-A0FFD86AD7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728"/>
          <a:stretch/>
        </p:blipFill>
        <p:spPr bwMode="auto">
          <a:xfrm rot="5400000">
            <a:off x="3271824" y="392606"/>
            <a:ext cx="5187043" cy="6497010"/>
          </a:xfrm>
          <a:prstGeom prst="rect">
            <a:avLst/>
          </a:prstGeom>
          <a:noFill/>
          <a:extLst>
            <a:ext uri="{909E8E84-426E-40DD-AFC4-6F175D3DCCD1}">
              <a14:hiddenFill xmlns:a14="http://schemas.microsoft.com/office/drawing/2010/main">
                <a:solidFill>
                  <a:srgbClr val="FFFFFF"/>
                </a:solidFill>
              </a14:hiddenFill>
            </a:ext>
          </a:extLst>
        </p:spPr>
      </p:pic>
      <p:pic>
        <p:nvPicPr>
          <p:cNvPr id="9" name="Immagine 8" descr="Immagine che contiene testo&#10;&#10;Descrizione generata automaticamente">
            <a:extLst>
              <a:ext uri="{FF2B5EF4-FFF2-40B4-BE49-F238E27FC236}">
                <a16:creationId xmlns:a16="http://schemas.microsoft.com/office/drawing/2014/main" id="{2F5B91B4-2F4D-AE89-AF48-F9321B705149}"/>
              </a:ext>
            </a:extLst>
          </p:cNvPr>
          <p:cNvPicPr>
            <a:picLocks noChangeAspect="1"/>
          </p:cNvPicPr>
          <p:nvPr/>
        </p:nvPicPr>
        <p:blipFill rotWithShape="1">
          <a:blip r:embed="rId4"/>
          <a:srcRect r="74698"/>
          <a:stretch/>
        </p:blipFill>
        <p:spPr>
          <a:xfrm>
            <a:off x="225306" y="242406"/>
            <a:ext cx="632077" cy="747482"/>
          </a:xfrm>
          <a:prstGeom prst="rect">
            <a:avLst/>
          </a:prstGeom>
        </p:spPr>
      </p:pic>
      <p:sp>
        <p:nvSpPr>
          <p:cNvPr id="44034" name="Rectangle 2">
            <a:extLst>
              <a:ext uri="{FF2B5EF4-FFF2-40B4-BE49-F238E27FC236}">
                <a16:creationId xmlns:a16="http://schemas.microsoft.com/office/drawing/2014/main" id="{36FCF36D-2BC9-34AF-7241-2AF95DF0D4B2}"/>
              </a:ext>
            </a:extLst>
          </p:cNvPr>
          <p:cNvSpPr>
            <a:spLocks noGrp="1" noChangeArrowheads="1"/>
          </p:cNvSpPr>
          <p:nvPr>
            <p:ph type="title"/>
          </p:nvPr>
        </p:nvSpPr>
        <p:spPr>
          <a:xfrm>
            <a:off x="1048070" y="281784"/>
            <a:ext cx="8452358" cy="668726"/>
          </a:xfrm>
        </p:spPr>
        <p:txBody>
          <a:bodyPr/>
          <a:lstStyle/>
          <a:p>
            <a:r>
              <a:rPr lang="it-IT" altLang="it-IT" sz="3600" b="0" dirty="0" err="1">
                <a:latin typeface="Bahnschrift SemiBold SemiConden" panose="020B0502040204020203" pitchFamily="34" charset="0"/>
              </a:rPr>
              <a:t>Introduction</a:t>
            </a:r>
            <a:r>
              <a:rPr lang="it-IT" altLang="it-IT" sz="3600" b="0" dirty="0">
                <a:latin typeface="Bahnschrift SemiBold SemiConden" panose="020B0502040204020203" pitchFamily="34" charset="0"/>
              </a:rPr>
              <a:t> – Basic of Transformers</a:t>
            </a:r>
          </a:p>
        </p:txBody>
      </p:sp>
      <p:sp>
        <p:nvSpPr>
          <p:cNvPr id="3" name="CasellaDiTesto 2">
            <a:extLst>
              <a:ext uri="{FF2B5EF4-FFF2-40B4-BE49-F238E27FC236}">
                <a16:creationId xmlns:a16="http://schemas.microsoft.com/office/drawing/2014/main" id="{0C3C0AAF-DC70-6B43-4018-85BFB0EE0FE2}"/>
              </a:ext>
            </a:extLst>
          </p:cNvPr>
          <p:cNvSpPr txBox="1"/>
          <p:nvPr/>
        </p:nvSpPr>
        <p:spPr>
          <a:xfrm>
            <a:off x="624564" y="2027779"/>
            <a:ext cx="1479564" cy="707886"/>
          </a:xfrm>
          <a:prstGeom prst="rect">
            <a:avLst/>
          </a:prstGeom>
          <a:noFill/>
        </p:spPr>
        <p:txBody>
          <a:bodyPr wrap="square" rtlCol="0">
            <a:spAutoFit/>
          </a:bodyPr>
          <a:lstStyle/>
          <a:p>
            <a:pPr marR="0" lvl="0" algn="l" defTabSz="914400" rtl="0" eaLnBrk="1" fontAlgn="auto" latinLnBrk="0" hangingPunct="1">
              <a:spcBef>
                <a:spcPts val="0"/>
              </a:spcBef>
              <a:spcAft>
                <a:spcPts val="0"/>
              </a:spcAft>
              <a:buClrTx/>
              <a:buSzTx/>
              <a:tabLst/>
              <a:defRPr/>
            </a:pPr>
            <a:r>
              <a:rPr lang="it-IT" sz="2000" dirty="0">
                <a:solidFill>
                  <a:srgbClr val="000000"/>
                </a:solidFill>
                <a:latin typeface="Bahnschrift SemiLight SemiConde" panose="020B0502040204020203" pitchFamily="34" charset="0"/>
                <a:ea typeface="ＭＳ Ｐゴシック"/>
              </a:rPr>
              <a:t>The </a:t>
            </a:r>
            <a:r>
              <a:rPr lang="it-IT" sz="2000" b="1" dirty="0" err="1">
                <a:solidFill>
                  <a:srgbClr val="000000"/>
                </a:solidFill>
                <a:latin typeface="Bahnschrift SemiLight SemiConde" panose="020B0502040204020203" pitchFamily="34" charset="0"/>
                <a:ea typeface="ＭＳ Ｐゴシック"/>
              </a:rPr>
              <a:t>pen</a:t>
            </a:r>
            <a:r>
              <a:rPr lang="it-IT" sz="2000" dirty="0">
                <a:solidFill>
                  <a:srgbClr val="000000"/>
                </a:solidFill>
                <a:latin typeface="Bahnschrift SemiLight SemiConde" panose="020B0502040204020203" pitchFamily="34" charset="0"/>
                <a:ea typeface="ＭＳ Ｐゴシック"/>
              </a:rPr>
              <a:t> </a:t>
            </a:r>
            <a:r>
              <a:rPr lang="it-IT" sz="2000" dirty="0" err="1">
                <a:solidFill>
                  <a:srgbClr val="000000"/>
                </a:solidFill>
                <a:latin typeface="Bahnschrift SemiLight SemiConde" panose="020B0502040204020203" pitchFamily="34" charset="0"/>
                <a:ea typeface="ＭＳ Ｐゴシック"/>
              </a:rPr>
              <a:t>is</a:t>
            </a:r>
            <a:r>
              <a:rPr lang="it-IT" sz="2000" dirty="0">
                <a:solidFill>
                  <a:srgbClr val="000000"/>
                </a:solidFill>
                <a:latin typeface="Bahnschrift SemiLight SemiConde" panose="020B0502040204020203" pitchFamily="34" charset="0"/>
                <a:ea typeface="ＭＳ Ｐゴシック"/>
              </a:rPr>
              <a:t> </a:t>
            </a:r>
            <a:r>
              <a:rPr lang="it-IT" sz="2000" b="1" dirty="0">
                <a:solidFill>
                  <a:srgbClr val="000000"/>
                </a:solidFill>
                <a:latin typeface="Bahnschrift SemiLight SemiConde" panose="020B0502040204020203" pitchFamily="34" charset="0"/>
                <a:ea typeface="ＭＳ Ｐゴシック"/>
              </a:rPr>
              <a:t>on</a:t>
            </a:r>
            <a:r>
              <a:rPr lang="it-IT" sz="2000" dirty="0">
                <a:solidFill>
                  <a:srgbClr val="000000"/>
                </a:solidFill>
                <a:latin typeface="Bahnschrift SemiLight SemiConde" panose="020B0502040204020203" pitchFamily="34" charset="0"/>
                <a:ea typeface="ＭＳ Ｐゴシック"/>
              </a:rPr>
              <a:t> the </a:t>
            </a:r>
            <a:r>
              <a:rPr lang="it-IT" sz="2000" b="1" dirty="0" err="1">
                <a:solidFill>
                  <a:srgbClr val="000000"/>
                </a:solidFill>
                <a:latin typeface="Bahnschrift SemiLight SemiConde" panose="020B0502040204020203" pitchFamily="34" charset="0"/>
                <a:ea typeface="ＭＳ Ｐゴシック"/>
              </a:rPr>
              <a:t>table</a:t>
            </a:r>
            <a:r>
              <a:rPr lang="it-IT" sz="2000" dirty="0">
                <a:solidFill>
                  <a:srgbClr val="000000"/>
                </a:solidFill>
                <a:latin typeface="Bahnschrift SemiLight SemiConde" panose="020B0502040204020203" pitchFamily="34" charset="0"/>
                <a:ea typeface="ＭＳ Ｐゴシック"/>
              </a:rPr>
              <a:t> </a:t>
            </a:r>
            <a:endParaRPr kumimoji="0" lang="it-IT" sz="20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endParaRPr>
          </a:p>
        </p:txBody>
      </p:sp>
      <p:cxnSp>
        <p:nvCxnSpPr>
          <p:cNvPr id="4" name="Connettore 2 3">
            <a:extLst>
              <a:ext uri="{FF2B5EF4-FFF2-40B4-BE49-F238E27FC236}">
                <a16:creationId xmlns:a16="http://schemas.microsoft.com/office/drawing/2014/main" id="{88897CFB-ECBD-081A-809A-589A7B75B72B}"/>
              </a:ext>
            </a:extLst>
          </p:cNvPr>
          <p:cNvCxnSpPr>
            <a:cxnSpLocks/>
          </p:cNvCxnSpPr>
          <p:nvPr/>
        </p:nvCxnSpPr>
        <p:spPr>
          <a:xfrm>
            <a:off x="2104128" y="2355828"/>
            <a:ext cx="856687" cy="0"/>
          </a:xfrm>
          <a:prstGeom prst="straightConnector1">
            <a:avLst/>
          </a:prstGeom>
          <a:noFill/>
          <a:ln w="57150" cap="flat" cmpd="sng" algn="ctr">
            <a:solidFill>
              <a:schemeClr val="tx1"/>
            </a:solidFill>
            <a:prstDash val="solid"/>
            <a:miter lim="800000"/>
            <a:tailEnd type="triangle"/>
          </a:ln>
          <a:effectLst/>
        </p:spPr>
      </p:cxnSp>
      <p:cxnSp>
        <p:nvCxnSpPr>
          <p:cNvPr id="7" name="Connettore 2 6">
            <a:extLst>
              <a:ext uri="{FF2B5EF4-FFF2-40B4-BE49-F238E27FC236}">
                <a16:creationId xmlns:a16="http://schemas.microsoft.com/office/drawing/2014/main" id="{8E65790F-1BC3-E782-AE04-D61849A7284A}"/>
              </a:ext>
            </a:extLst>
          </p:cNvPr>
          <p:cNvCxnSpPr>
            <a:cxnSpLocks/>
          </p:cNvCxnSpPr>
          <p:nvPr/>
        </p:nvCxnSpPr>
        <p:spPr>
          <a:xfrm>
            <a:off x="9141389" y="3743167"/>
            <a:ext cx="856687" cy="0"/>
          </a:xfrm>
          <a:prstGeom prst="straightConnector1">
            <a:avLst/>
          </a:prstGeom>
          <a:noFill/>
          <a:ln w="57150" cap="flat" cmpd="sng" algn="ctr">
            <a:solidFill>
              <a:schemeClr val="tx1"/>
            </a:solidFill>
            <a:prstDash val="solid"/>
            <a:miter lim="800000"/>
            <a:tailEnd type="triangle"/>
          </a:ln>
          <a:effectLst/>
        </p:spPr>
      </p:cxnSp>
      <p:sp>
        <p:nvSpPr>
          <p:cNvPr id="8" name="CasellaDiTesto 7">
            <a:extLst>
              <a:ext uri="{FF2B5EF4-FFF2-40B4-BE49-F238E27FC236}">
                <a16:creationId xmlns:a16="http://schemas.microsoft.com/office/drawing/2014/main" id="{FCE7A3A9-9771-2DB2-AC5E-6F87A0C3E45D}"/>
              </a:ext>
            </a:extLst>
          </p:cNvPr>
          <p:cNvSpPr txBox="1"/>
          <p:nvPr/>
        </p:nvSpPr>
        <p:spPr>
          <a:xfrm>
            <a:off x="10135635" y="3320487"/>
            <a:ext cx="1468566" cy="707886"/>
          </a:xfrm>
          <a:prstGeom prst="rect">
            <a:avLst/>
          </a:prstGeom>
          <a:noFill/>
        </p:spPr>
        <p:txBody>
          <a:bodyPr wrap="square" rtlCol="0">
            <a:spAutoFit/>
          </a:bodyPr>
          <a:lstStyle/>
          <a:p>
            <a:pPr marR="0" lvl="0" algn="l" defTabSz="914400" rtl="0" eaLnBrk="1" fontAlgn="auto" latinLnBrk="0" hangingPunct="1">
              <a:spcBef>
                <a:spcPts val="0"/>
              </a:spcBef>
              <a:spcAft>
                <a:spcPts val="0"/>
              </a:spcAft>
              <a:buClrTx/>
              <a:buSzTx/>
              <a:tabLst/>
              <a:defRPr/>
            </a:pPr>
            <a:r>
              <a:rPr lang="it-IT" sz="2000" dirty="0">
                <a:solidFill>
                  <a:srgbClr val="000000"/>
                </a:solidFill>
                <a:latin typeface="Bahnschrift SemiLight SemiConde" panose="020B0502040204020203" pitchFamily="34" charset="0"/>
                <a:ea typeface="ＭＳ Ｐゴシック"/>
              </a:rPr>
              <a:t>La penna è sul tavolo</a:t>
            </a:r>
            <a:endParaRPr kumimoji="0" lang="it-IT" sz="20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endParaRPr>
          </a:p>
        </p:txBody>
      </p:sp>
      <p:pic>
        <p:nvPicPr>
          <p:cNvPr id="1028" name="Picture 4" descr="An End-to-End Project on Time Series Analysis and Forecasting with Python |  by Susan Li | Towards Data Science">
            <a:extLst>
              <a:ext uri="{FF2B5EF4-FFF2-40B4-BE49-F238E27FC236}">
                <a16:creationId xmlns:a16="http://schemas.microsoft.com/office/drawing/2014/main" id="{36839AB6-1350-E095-AEA7-ECED65572085}"/>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0000" b="90000" l="7341" r="66067"/>
                    </a14:imgEffect>
                  </a14:imgLayer>
                </a14:imgProps>
              </a:ext>
              <a:ext uri="{28A0092B-C50C-407E-A947-70E740481C1C}">
                <a14:useLocalDpi xmlns:a14="http://schemas.microsoft.com/office/drawing/2010/main" val="0"/>
              </a:ext>
            </a:extLst>
          </a:blip>
          <a:srcRect r="26593"/>
          <a:stretch/>
        </p:blipFill>
        <p:spPr bwMode="auto">
          <a:xfrm>
            <a:off x="281291" y="2696287"/>
            <a:ext cx="2079193" cy="12483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An End-to-End Project on Time Series Analysis and Forecasting with Python |  by Susan Li | Towards Data Science">
            <a:extLst>
              <a:ext uri="{FF2B5EF4-FFF2-40B4-BE49-F238E27FC236}">
                <a16:creationId xmlns:a16="http://schemas.microsoft.com/office/drawing/2014/main" id="{70C96D75-0A14-0D21-2205-E7384CAF11A4}"/>
              </a:ext>
            </a:extLst>
          </p:cNvPr>
          <p:cNvPicPr>
            <a:picLocks noChangeAspect="1" noChangeArrowheads="1"/>
          </p:cNvPicPr>
          <p:nvPr/>
        </p:nvPicPr>
        <p:blipFill>
          <a:blip r:embed="rId7">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141389" y="4028373"/>
            <a:ext cx="2832410" cy="1248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6092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descr="Immagine che contiene testo&#10;&#10;Descrizione generata automaticamente">
            <a:extLst>
              <a:ext uri="{FF2B5EF4-FFF2-40B4-BE49-F238E27FC236}">
                <a16:creationId xmlns:a16="http://schemas.microsoft.com/office/drawing/2014/main" id="{2F5B91B4-2F4D-AE89-AF48-F9321B705149}"/>
              </a:ext>
            </a:extLst>
          </p:cNvPr>
          <p:cNvPicPr>
            <a:picLocks noChangeAspect="1"/>
          </p:cNvPicPr>
          <p:nvPr/>
        </p:nvPicPr>
        <p:blipFill rotWithShape="1">
          <a:blip r:embed="rId3"/>
          <a:srcRect r="74698"/>
          <a:stretch/>
        </p:blipFill>
        <p:spPr>
          <a:xfrm>
            <a:off x="225306" y="242406"/>
            <a:ext cx="632077" cy="747482"/>
          </a:xfrm>
          <a:prstGeom prst="rect">
            <a:avLst/>
          </a:prstGeom>
        </p:spPr>
      </p:pic>
      <p:sp>
        <p:nvSpPr>
          <p:cNvPr id="44034" name="Rectangle 2">
            <a:extLst>
              <a:ext uri="{FF2B5EF4-FFF2-40B4-BE49-F238E27FC236}">
                <a16:creationId xmlns:a16="http://schemas.microsoft.com/office/drawing/2014/main" id="{36FCF36D-2BC9-34AF-7241-2AF95DF0D4B2}"/>
              </a:ext>
            </a:extLst>
          </p:cNvPr>
          <p:cNvSpPr>
            <a:spLocks noGrp="1" noChangeArrowheads="1"/>
          </p:cNvSpPr>
          <p:nvPr>
            <p:ph type="title"/>
          </p:nvPr>
        </p:nvSpPr>
        <p:spPr>
          <a:xfrm>
            <a:off x="1048070" y="281784"/>
            <a:ext cx="8452358" cy="668726"/>
          </a:xfrm>
        </p:spPr>
        <p:txBody>
          <a:bodyPr/>
          <a:lstStyle/>
          <a:p>
            <a:r>
              <a:rPr lang="it-IT" altLang="it-IT" sz="3600" b="0" dirty="0" err="1">
                <a:latin typeface="Bahnschrift SemiBold SemiConden" panose="020B0502040204020203" pitchFamily="34" charset="0"/>
              </a:rPr>
              <a:t>Aims</a:t>
            </a:r>
            <a:r>
              <a:rPr lang="it-IT" altLang="it-IT" sz="3600" b="0" dirty="0">
                <a:latin typeface="Bahnschrift SemiBold SemiConden" panose="020B0502040204020203" pitchFamily="34" charset="0"/>
              </a:rPr>
              <a:t> </a:t>
            </a:r>
          </a:p>
        </p:txBody>
      </p:sp>
      <p:sp>
        <p:nvSpPr>
          <p:cNvPr id="5" name="CasellaDiTesto 4">
            <a:extLst>
              <a:ext uri="{FF2B5EF4-FFF2-40B4-BE49-F238E27FC236}">
                <a16:creationId xmlns:a16="http://schemas.microsoft.com/office/drawing/2014/main" id="{0A79C76F-CAB0-87D7-93E6-6400FFF2BA16}"/>
              </a:ext>
            </a:extLst>
          </p:cNvPr>
          <p:cNvSpPr txBox="1"/>
          <p:nvPr/>
        </p:nvSpPr>
        <p:spPr>
          <a:xfrm>
            <a:off x="6632860" y="2126704"/>
            <a:ext cx="4150756" cy="2876493"/>
          </a:xfrm>
          <a:prstGeom prst="rect">
            <a:avLst/>
          </a:prstGeom>
          <a:noFill/>
        </p:spPr>
        <p:txBody>
          <a:bodyPr wrap="square" rtlCol="0">
            <a:spAutoFit/>
          </a:bodyPr>
          <a:lstStyle/>
          <a:p>
            <a:pPr>
              <a:lnSpc>
                <a:spcPct val="130000"/>
              </a:lnSpc>
              <a:defRPr/>
            </a:pPr>
            <a:r>
              <a:rPr lang="en-GB" sz="3200" b="1" dirty="0">
                <a:solidFill>
                  <a:srgbClr val="000000"/>
                </a:solidFill>
                <a:latin typeface="Bahnschrift SemiLight SemiConde" panose="020B0502040204020203" pitchFamily="34" charset="0"/>
                <a:ea typeface="ＭＳ Ｐゴシック"/>
              </a:rPr>
              <a:t>Method 2: </a:t>
            </a:r>
            <a:r>
              <a:rPr lang="it-IT" altLang="it-IT" sz="2400" b="0" dirty="0" err="1">
                <a:solidFill>
                  <a:srgbClr val="000000"/>
                </a:solidFill>
                <a:latin typeface="Bahnschrift SemiBold SemiConden" panose="020B0502040204020203" pitchFamily="34" charset="0"/>
              </a:rPr>
              <a:t>Attention</a:t>
            </a:r>
            <a:r>
              <a:rPr lang="it-IT" altLang="it-IT" sz="2400" b="0" dirty="0">
                <a:solidFill>
                  <a:srgbClr val="000000"/>
                </a:solidFill>
                <a:latin typeface="Bahnschrift SemiBold SemiConden" panose="020B0502040204020203" pitchFamily="34" charset="0"/>
              </a:rPr>
              <a:t> </a:t>
            </a:r>
            <a:r>
              <a:rPr lang="it-IT" altLang="it-IT" sz="2400" b="0" dirty="0" err="1">
                <a:solidFill>
                  <a:srgbClr val="000000"/>
                </a:solidFill>
                <a:latin typeface="Bahnschrift SemiBold SemiConden" panose="020B0502040204020203" pitchFamily="34" charset="0"/>
              </a:rPr>
              <a:t>matrices</a:t>
            </a:r>
            <a:r>
              <a:rPr lang="it-IT" altLang="it-IT" sz="2400" b="0" dirty="0">
                <a:solidFill>
                  <a:srgbClr val="000000"/>
                </a:solidFill>
                <a:latin typeface="Bahnschrift SemiBold SemiConden" panose="020B0502040204020203" pitchFamily="34" charset="0"/>
              </a:rPr>
              <a:t> </a:t>
            </a:r>
            <a:r>
              <a:rPr lang="it-IT" altLang="it-IT" sz="2400" b="0" dirty="0" err="1">
                <a:solidFill>
                  <a:srgbClr val="000000"/>
                </a:solidFill>
                <a:latin typeface="Bahnschrift SemiBold SemiConden" panose="020B0502040204020203" pitchFamily="34" charset="0"/>
              </a:rPr>
              <a:t>as</a:t>
            </a:r>
            <a:r>
              <a:rPr lang="it-IT" altLang="it-IT" sz="2400" b="0" dirty="0">
                <a:solidFill>
                  <a:srgbClr val="000000"/>
                </a:solidFill>
                <a:latin typeface="Bahnschrift SemiBold SemiConden" panose="020B0502040204020203" pitchFamily="34" charset="0"/>
              </a:rPr>
              <a:t> </a:t>
            </a:r>
            <a:r>
              <a:rPr lang="it-IT" altLang="it-IT" sz="2400" b="0" dirty="0" err="1">
                <a:solidFill>
                  <a:srgbClr val="000000"/>
                </a:solidFill>
                <a:latin typeface="Bahnschrift SemiBold SemiConden" panose="020B0502040204020203" pitchFamily="34" charset="0"/>
              </a:rPr>
              <a:t>measure</a:t>
            </a:r>
            <a:r>
              <a:rPr lang="it-IT" altLang="it-IT" sz="2400" b="0" dirty="0">
                <a:solidFill>
                  <a:srgbClr val="000000"/>
                </a:solidFill>
                <a:latin typeface="Bahnschrift SemiBold SemiConden" panose="020B0502040204020203" pitchFamily="34" charset="0"/>
              </a:rPr>
              <a:t> of </a:t>
            </a:r>
            <a:r>
              <a:rPr lang="it-IT" altLang="it-IT" sz="2400" b="0" dirty="0" err="1">
                <a:solidFill>
                  <a:srgbClr val="000000"/>
                </a:solidFill>
                <a:latin typeface="Bahnschrift SemiBold SemiConden" panose="020B0502040204020203" pitchFamily="34" charset="0"/>
              </a:rPr>
              <a:t>causality</a:t>
            </a:r>
            <a:endParaRPr lang="it-IT" altLang="it-IT" sz="2400" b="0" dirty="0">
              <a:solidFill>
                <a:srgbClr val="000000"/>
              </a:solidFill>
              <a:latin typeface="Bahnschrift SemiBold SemiConden" panose="020B0502040204020203" pitchFamily="34" charset="0"/>
            </a:endParaRPr>
          </a:p>
          <a:p>
            <a:pPr algn="just">
              <a:lnSpc>
                <a:spcPct val="130000"/>
              </a:lnSpc>
              <a:defRPr/>
            </a:pPr>
            <a:endParaRPr lang="en-GB" sz="1400" dirty="0">
              <a:solidFill>
                <a:srgbClr val="000000"/>
              </a:solidFill>
              <a:latin typeface="Bahnschrift SemiLight SemiConde" panose="020B0502040204020203" pitchFamily="34" charset="0"/>
              <a:ea typeface="ＭＳ Ｐゴシック"/>
            </a:endParaRPr>
          </a:p>
          <a:p>
            <a:pPr marL="342900" marR="0" lvl="0" indent="-342900" algn="just" defTabSz="914400" rtl="0" eaLnBrk="1" fontAlgn="auto" latinLnBrk="0" hangingPunct="1">
              <a:lnSpc>
                <a:spcPct val="130000"/>
              </a:lnSpc>
              <a:spcBef>
                <a:spcPts val="0"/>
              </a:spcBef>
              <a:spcAft>
                <a:spcPts val="0"/>
              </a:spcAft>
              <a:buClrTx/>
              <a:buSzTx/>
              <a:buFont typeface="Wingdings" panose="05000000000000000000" pitchFamily="2" charset="2"/>
              <a:buChar char="§"/>
              <a:tabLst/>
              <a:defRPr/>
            </a:pPr>
            <a:r>
              <a:rPr lang="en-GB" sz="2400" dirty="0">
                <a:solidFill>
                  <a:srgbClr val="000000"/>
                </a:solidFill>
                <a:latin typeface="Bahnschrift SemiLight SemiConde" panose="020B0502040204020203" pitchFamily="34" charset="0"/>
                <a:ea typeface="ＭＳ Ｐゴシック"/>
              </a:rPr>
              <a:t>Assess </a:t>
            </a:r>
            <a:r>
              <a:rPr kumimoji="0" lang="en-GB" sz="24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the </a:t>
            </a:r>
            <a:r>
              <a:rPr kumimoji="0" lang="en-GB" sz="2400" b="1" i="0" u="none" strike="noStrike" kern="1200" cap="none" spc="0" normalizeH="0" baseline="0" noProof="0" dirty="0">
                <a:ln>
                  <a:noFill/>
                </a:ln>
                <a:solidFill>
                  <a:srgbClr val="000000"/>
                </a:solidFill>
                <a:effectLst/>
                <a:uLnTx/>
                <a:uFillTx/>
                <a:latin typeface="Bahnschrift SemiCondensed" panose="020B0502040204020203" pitchFamily="34" charset="0"/>
                <a:ea typeface="ＭＳ Ｐゴシック"/>
              </a:rPr>
              <a:t>plausibility</a:t>
            </a:r>
            <a:r>
              <a:rPr kumimoji="0" lang="en-GB" sz="24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 of this </a:t>
            </a:r>
            <a:r>
              <a:rPr kumimoji="0" lang="en-GB" sz="2400" b="1"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novel method </a:t>
            </a:r>
            <a:r>
              <a:rPr kumimoji="0" lang="en-GB" sz="24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by applying it to </a:t>
            </a:r>
            <a:r>
              <a:rPr kumimoji="0" lang="en-GB" sz="2400" b="1"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real </a:t>
            </a:r>
            <a:r>
              <a:rPr kumimoji="0" lang="en-GB" sz="2400" i="0" u="none" strike="noStrike" kern="1200" cap="none" spc="0" normalizeH="0" baseline="0" noProof="0" dirty="0" err="1">
                <a:ln>
                  <a:noFill/>
                </a:ln>
                <a:solidFill>
                  <a:srgbClr val="000000"/>
                </a:solidFill>
                <a:effectLst/>
                <a:uLnTx/>
                <a:uFillTx/>
                <a:latin typeface="Bahnschrift SemiBold SemiConden" panose="020B0502040204020203" pitchFamily="34" charset="0"/>
                <a:ea typeface="ＭＳ Ｐゴシック"/>
              </a:rPr>
              <a:t>hyperscanning</a:t>
            </a:r>
            <a:r>
              <a:rPr kumimoji="0" lang="en-GB" sz="24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 EEG data.</a:t>
            </a:r>
            <a:endParaRPr kumimoji="0" lang="it-IT" sz="24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endParaRPr>
          </a:p>
        </p:txBody>
      </p:sp>
      <p:sp>
        <p:nvSpPr>
          <p:cNvPr id="8" name="CasellaDiTesto 7">
            <a:extLst>
              <a:ext uri="{FF2B5EF4-FFF2-40B4-BE49-F238E27FC236}">
                <a16:creationId xmlns:a16="http://schemas.microsoft.com/office/drawing/2014/main" id="{4D410976-04CE-FE8E-EA58-4B5BA9141117}"/>
              </a:ext>
            </a:extLst>
          </p:cNvPr>
          <p:cNvSpPr txBox="1"/>
          <p:nvPr/>
        </p:nvSpPr>
        <p:spPr>
          <a:xfrm>
            <a:off x="1048070" y="2126704"/>
            <a:ext cx="4795682" cy="3766737"/>
          </a:xfrm>
          <a:prstGeom prst="rect">
            <a:avLst/>
          </a:prstGeom>
          <a:noFill/>
        </p:spPr>
        <p:txBody>
          <a:bodyPr wrap="square" rtlCol="0">
            <a:spAutoFit/>
          </a:bodyPr>
          <a:lstStyle/>
          <a:p>
            <a:pPr>
              <a:lnSpc>
                <a:spcPct val="130000"/>
              </a:lnSpc>
              <a:defRPr/>
            </a:pPr>
            <a:r>
              <a:rPr lang="en-GB" sz="3200" b="1" dirty="0">
                <a:solidFill>
                  <a:srgbClr val="000000"/>
                </a:solidFill>
                <a:latin typeface="Bahnschrift SemiLight SemiConde" panose="020B0502040204020203" pitchFamily="34" charset="0"/>
                <a:ea typeface="ＭＳ Ｐゴシック"/>
              </a:rPr>
              <a:t>Method 1: </a:t>
            </a:r>
            <a:r>
              <a:rPr lang="it-IT" altLang="it-IT" sz="2400" b="0" dirty="0" err="1">
                <a:solidFill>
                  <a:srgbClr val="000000"/>
                </a:solidFill>
                <a:latin typeface="Bahnschrift SemiBold SemiConden" panose="020B0502040204020203" pitchFamily="34" charset="0"/>
              </a:rPr>
              <a:t>Conditioned</a:t>
            </a:r>
            <a:r>
              <a:rPr lang="it-IT" altLang="it-IT" sz="2400" b="0" dirty="0">
                <a:solidFill>
                  <a:srgbClr val="000000"/>
                </a:solidFill>
                <a:latin typeface="Bahnschrift SemiBold SemiConden" panose="020B0502040204020203" pitchFamily="34" charset="0"/>
              </a:rPr>
              <a:t> Granger </a:t>
            </a:r>
            <a:r>
              <a:rPr lang="it-IT" altLang="it-IT" sz="2400" b="0" dirty="0" err="1">
                <a:solidFill>
                  <a:srgbClr val="000000"/>
                </a:solidFill>
                <a:latin typeface="Bahnschrift SemiBold SemiConden" panose="020B0502040204020203" pitchFamily="34" charset="0"/>
              </a:rPr>
              <a:t>Causality</a:t>
            </a:r>
            <a:r>
              <a:rPr lang="it-IT" altLang="it-IT" sz="2400" b="0" dirty="0">
                <a:solidFill>
                  <a:srgbClr val="000000"/>
                </a:solidFill>
                <a:latin typeface="Bahnschrift SemiBold SemiConden" panose="020B0502040204020203" pitchFamily="34" charset="0"/>
              </a:rPr>
              <a:t> </a:t>
            </a:r>
            <a:r>
              <a:rPr lang="it-IT" altLang="it-IT" sz="2400" b="0" dirty="0" err="1">
                <a:solidFill>
                  <a:srgbClr val="000000"/>
                </a:solidFill>
                <a:latin typeface="Bahnschrift SemiBold SemiConden" panose="020B0502040204020203" pitchFamily="34" charset="0"/>
              </a:rPr>
              <a:t>based</a:t>
            </a:r>
            <a:r>
              <a:rPr lang="it-IT" altLang="it-IT" sz="2400" b="0" dirty="0">
                <a:solidFill>
                  <a:srgbClr val="000000"/>
                </a:solidFill>
                <a:latin typeface="Bahnschrift SemiBold SemiConden" panose="020B0502040204020203" pitchFamily="34" charset="0"/>
              </a:rPr>
              <a:t> on </a:t>
            </a:r>
            <a:r>
              <a:rPr lang="it-IT" altLang="it-IT" sz="2400" b="0" dirty="0" err="1">
                <a:solidFill>
                  <a:srgbClr val="000000"/>
                </a:solidFill>
                <a:latin typeface="Bahnschrift SemiBold SemiConden" panose="020B0502040204020203" pitchFamily="34" charset="0"/>
              </a:rPr>
              <a:t>Spacetimeformer</a:t>
            </a:r>
            <a:r>
              <a:rPr lang="it-IT" altLang="it-IT" sz="2400" b="0" dirty="0">
                <a:solidFill>
                  <a:srgbClr val="000000"/>
                </a:solidFill>
                <a:latin typeface="Bahnschrift SemiBold SemiConden" panose="020B0502040204020203" pitchFamily="34" charset="0"/>
              </a:rPr>
              <a:t> </a:t>
            </a:r>
            <a:r>
              <a:rPr lang="it-IT" altLang="it-IT" sz="2400" b="0" dirty="0" err="1">
                <a:solidFill>
                  <a:srgbClr val="000000"/>
                </a:solidFill>
                <a:latin typeface="Bahnschrift SemiBold SemiConden" panose="020B0502040204020203" pitchFamily="34" charset="0"/>
              </a:rPr>
              <a:t>residuals</a:t>
            </a:r>
            <a:endParaRPr lang="it-IT" altLang="it-IT" sz="2400" b="0" dirty="0">
              <a:solidFill>
                <a:srgbClr val="000000"/>
              </a:solidFill>
              <a:latin typeface="Bahnschrift SemiBold SemiConden" panose="020B0502040204020203" pitchFamily="34" charset="0"/>
            </a:endParaRPr>
          </a:p>
          <a:p>
            <a:pPr algn="just">
              <a:lnSpc>
                <a:spcPct val="130000"/>
              </a:lnSpc>
              <a:defRPr/>
            </a:pPr>
            <a:endParaRPr kumimoji="0" lang="en-GB" sz="105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endParaRPr>
          </a:p>
          <a:p>
            <a:pPr marL="285750" marR="0" lvl="0" indent="-285750" algn="just" defTabSz="914400" rtl="0" eaLnBrk="1" fontAlgn="auto" latinLnBrk="0" hangingPunct="1">
              <a:lnSpc>
                <a:spcPct val="130000"/>
              </a:lnSpc>
              <a:spcBef>
                <a:spcPts val="0"/>
              </a:spcBef>
              <a:spcAft>
                <a:spcPts val="0"/>
              </a:spcAft>
              <a:buClrTx/>
              <a:buSzTx/>
              <a:buFont typeface="Wingdings" panose="05000000000000000000" pitchFamily="2" charset="2"/>
              <a:buChar char="§"/>
              <a:tabLst/>
              <a:defRPr/>
            </a:pPr>
            <a:r>
              <a:rPr kumimoji="0" lang="en-GB" sz="24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Assess </a:t>
            </a:r>
            <a:r>
              <a:rPr kumimoji="0" lang="en-GB" sz="2400" i="0" u="none" strike="noStrike" kern="1200" cap="none" spc="0" normalizeH="0" baseline="0" noProof="0" dirty="0">
                <a:ln>
                  <a:noFill/>
                </a:ln>
                <a:solidFill>
                  <a:srgbClr val="000000"/>
                </a:solidFill>
                <a:effectLst/>
                <a:uLnTx/>
                <a:uFillTx/>
                <a:latin typeface="Bahnschrift SemiBold SemiConden" panose="020B0502040204020203" pitchFamily="34" charset="0"/>
                <a:ea typeface="ＭＳ Ｐゴシック"/>
              </a:rPr>
              <a:t>feasibility</a:t>
            </a:r>
            <a:r>
              <a:rPr kumimoji="0" lang="en-GB" sz="24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 of the </a:t>
            </a:r>
            <a:r>
              <a:rPr kumimoji="0" lang="en-GB" sz="2400" b="1"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novel approach</a:t>
            </a:r>
            <a:r>
              <a:rPr kumimoji="0" lang="en-GB" sz="2400"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 using synthetic EEG data as a benchmark, to compare results with a ground truth.</a:t>
            </a:r>
          </a:p>
        </p:txBody>
      </p:sp>
      <p:sp>
        <p:nvSpPr>
          <p:cNvPr id="4" name="CasellaDiTesto 3">
            <a:extLst>
              <a:ext uri="{FF2B5EF4-FFF2-40B4-BE49-F238E27FC236}">
                <a16:creationId xmlns:a16="http://schemas.microsoft.com/office/drawing/2014/main" id="{5AE41A38-C3BE-2802-2A7F-691777CBD8B0}"/>
              </a:ext>
            </a:extLst>
          </p:cNvPr>
          <p:cNvSpPr txBox="1"/>
          <p:nvPr/>
        </p:nvSpPr>
        <p:spPr>
          <a:xfrm>
            <a:off x="2858813" y="1062331"/>
            <a:ext cx="6096000" cy="586443"/>
          </a:xfrm>
          <a:prstGeom prst="rect">
            <a:avLst/>
          </a:prstGeom>
          <a:noFill/>
        </p:spPr>
        <p:txBody>
          <a:bodyPr wrap="square">
            <a:spAutoFit/>
          </a:bodyPr>
          <a:lstStyle/>
          <a:p>
            <a:pPr marR="0" lvl="0" algn="ctr" defTabSz="914400" rtl="0" eaLnBrk="1" fontAlgn="auto" latinLnBrk="0" hangingPunct="1">
              <a:lnSpc>
                <a:spcPct val="130000"/>
              </a:lnSpc>
              <a:spcBef>
                <a:spcPts val="0"/>
              </a:spcBef>
              <a:spcAft>
                <a:spcPts val="0"/>
              </a:spcAft>
              <a:buClrTx/>
              <a:buSzTx/>
              <a:tabLst/>
              <a:defRPr/>
            </a:pPr>
            <a:r>
              <a:rPr kumimoji="0" lang="en-GB" sz="2800" b="1" u="none" strike="noStrike" kern="1200" cap="none" spc="0" normalizeH="0" baseline="0" noProof="0" dirty="0">
                <a:ln>
                  <a:noFill/>
                </a:ln>
                <a:solidFill>
                  <a:srgbClr val="000000"/>
                </a:solidFill>
                <a:effectLst/>
                <a:uLnTx/>
                <a:uFillTx/>
                <a:latin typeface="Bahnschrift SemiBold" panose="020B0502040204020203" pitchFamily="34" charset="0"/>
                <a:ea typeface="ＭＳ Ｐゴシック"/>
              </a:rPr>
              <a:t>Propose two novel methods</a:t>
            </a:r>
          </a:p>
        </p:txBody>
      </p:sp>
    </p:spTree>
    <p:extLst>
      <p:ext uri="{BB962C8B-B14F-4D97-AF65-F5344CB8AC3E}">
        <p14:creationId xmlns:p14="http://schemas.microsoft.com/office/powerpoint/2010/main" val="1835050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descr="Immagine che contiene testo&#10;&#10;Descrizione generata automaticamente">
            <a:extLst>
              <a:ext uri="{FF2B5EF4-FFF2-40B4-BE49-F238E27FC236}">
                <a16:creationId xmlns:a16="http://schemas.microsoft.com/office/drawing/2014/main" id="{2F5B91B4-2F4D-AE89-AF48-F9321B705149}"/>
              </a:ext>
            </a:extLst>
          </p:cNvPr>
          <p:cNvPicPr>
            <a:picLocks noChangeAspect="1"/>
          </p:cNvPicPr>
          <p:nvPr/>
        </p:nvPicPr>
        <p:blipFill rotWithShape="1">
          <a:blip r:embed="rId3"/>
          <a:srcRect r="74698"/>
          <a:stretch/>
        </p:blipFill>
        <p:spPr>
          <a:xfrm>
            <a:off x="225306" y="242406"/>
            <a:ext cx="632077" cy="747482"/>
          </a:xfrm>
          <a:prstGeom prst="rect">
            <a:avLst/>
          </a:prstGeom>
        </p:spPr>
      </p:pic>
      <p:sp>
        <p:nvSpPr>
          <p:cNvPr id="44034" name="Rectangle 2">
            <a:extLst>
              <a:ext uri="{FF2B5EF4-FFF2-40B4-BE49-F238E27FC236}">
                <a16:creationId xmlns:a16="http://schemas.microsoft.com/office/drawing/2014/main" id="{36FCF36D-2BC9-34AF-7241-2AF95DF0D4B2}"/>
              </a:ext>
            </a:extLst>
          </p:cNvPr>
          <p:cNvSpPr>
            <a:spLocks noGrp="1" noChangeArrowheads="1"/>
          </p:cNvSpPr>
          <p:nvPr>
            <p:ph type="title"/>
          </p:nvPr>
        </p:nvSpPr>
        <p:spPr>
          <a:xfrm>
            <a:off x="1048070" y="281784"/>
            <a:ext cx="8452358" cy="668726"/>
          </a:xfrm>
        </p:spPr>
        <p:txBody>
          <a:bodyPr/>
          <a:lstStyle/>
          <a:p>
            <a:r>
              <a:rPr lang="it-IT" altLang="it-IT" sz="3600" b="0" dirty="0">
                <a:latin typeface="Bahnschrift SemiBold SemiConden" panose="020B0502040204020203" pitchFamily="34" charset="0"/>
              </a:rPr>
              <a:t>Methods – Transformers</a:t>
            </a:r>
          </a:p>
        </p:txBody>
      </p:sp>
      <p:pic>
        <p:nvPicPr>
          <p:cNvPr id="6" name="Immagine 5">
            <a:extLst>
              <a:ext uri="{FF2B5EF4-FFF2-40B4-BE49-F238E27FC236}">
                <a16:creationId xmlns:a16="http://schemas.microsoft.com/office/drawing/2014/main" id="{F41047B4-5489-C462-1E46-BAEDCC1907C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84715" y="281784"/>
            <a:ext cx="4012799" cy="5562105"/>
          </a:xfrm>
          <a:prstGeom prst="rect">
            <a:avLst/>
          </a:prstGeom>
          <a:noFill/>
          <a:ln>
            <a:noFill/>
          </a:ln>
        </p:spPr>
      </p:pic>
      <mc:AlternateContent xmlns:mc="http://schemas.openxmlformats.org/markup-compatibility/2006">
        <mc:Choice xmlns:a14="http://schemas.microsoft.com/office/drawing/2010/main" Requires="a14">
          <p:sp>
            <p:nvSpPr>
              <p:cNvPr id="14" name="CasellaDiTesto 13">
                <a:extLst>
                  <a:ext uri="{FF2B5EF4-FFF2-40B4-BE49-F238E27FC236}">
                    <a16:creationId xmlns:a16="http://schemas.microsoft.com/office/drawing/2014/main" id="{71A2A592-06DC-726B-6F3E-0A8485CD3B12}"/>
                  </a:ext>
                </a:extLst>
              </p:cNvPr>
              <p:cNvSpPr txBox="1"/>
              <p:nvPr/>
            </p:nvSpPr>
            <p:spPr>
              <a:xfrm>
                <a:off x="880145" y="5019931"/>
                <a:ext cx="6094070" cy="8082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rgbClr val="000000"/>
                          </a:solidFill>
                          <a:latin typeface="Cambria Math" panose="02040503050406030204" pitchFamily="18" charset="0"/>
                        </a:rPr>
                        <m:t>Attention</m:t>
                      </m:r>
                      <m:d>
                        <m:dPr>
                          <m:ctrlPr>
                            <a:rPr lang="en-US" i="1">
                              <a:solidFill>
                                <a:srgbClr val="000000"/>
                              </a:solidFill>
                              <a:latin typeface="Cambria Math" panose="02040503050406030204" pitchFamily="18" charset="0"/>
                            </a:rPr>
                          </m:ctrlPr>
                        </m:dPr>
                        <m:e>
                          <m:r>
                            <m:rPr>
                              <m:sty m:val="p"/>
                            </m:rPr>
                            <a:rPr lang="en-US" b="0" i="0">
                              <a:solidFill>
                                <a:srgbClr val="000000"/>
                              </a:solidFill>
                              <a:latin typeface="Cambria Math" panose="02040503050406030204" pitchFamily="18" charset="0"/>
                            </a:rPr>
                            <m:t>Q</m:t>
                          </m:r>
                          <m:r>
                            <a:rPr lang="en-US" b="0" i="0">
                              <a:solidFill>
                                <a:srgbClr val="000000"/>
                              </a:solidFill>
                              <a:latin typeface="Cambria Math" panose="02040503050406030204" pitchFamily="18" charset="0"/>
                            </a:rPr>
                            <m:t>, </m:t>
                          </m:r>
                          <m:r>
                            <m:rPr>
                              <m:sty m:val="p"/>
                            </m:rPr>
                            <a:rPr lang="en-US" b="0" i="0">
                              <a:solidFill>
                                <a:srgbClr val="000000"/>
                              </a:solidFill>
                              <a:latin typeface="Cambria Math" panose="02040503050406030204" pitchFamily="18" charset="0"/>
                            </a:rPr>
                            <m:t>K</m:t>
                          </m:r>
                          <m:r>
                            <a:rPr lang="en-US" b="0" i="0">
                              <a:solidFill>
                                <a:srgbClr val="000000"/>
                              </a:solidFill>
                              <a:latin typeface="Cambria Math" panose="02040503050406030204" pitchFamily="18" charset="0"/>
                            </a:rPr>
                            <m:t>, </m:t>
                          </m:r>
                          <m:r>
                            <m:rPr>
                              <m:sty m:val="p"/>
                            </m:rPr>
                            <a:rPr lang="en-US" b="0" i="0">
                              <a:solidFill>
                                <a:srgbClr val="000000"/>
                              </a:solidFill>
                              <a:latin typeface="Cambria Math" panose="02040503050406030204" pitchFamily="18" charset="0"/>
                            </a:rPr>
                            <m:t>V</m:t>
                          </m:r>
                          <m:r>
                            <a:rPr lang="en-US" b="0" i="0">
                              <a:solidFill>
                                <a:srgbClr val="000000"/>
                              </a:solidFill>
                              <a:latin typeface="Cambria Math" panose="02040503050406030204" pitchFamily="18" charset="0"/>
                            </a:rPr>
                            <m:t> </m:t>
                          </m:r>
                        </m:e>
                      </m:d>
                      <m:r>
                        <a:rPr lang="en-US" b="0" i="0">
                          <a:solidFill>
                            <a:srgbClr val="000000"/>
                          </a:solidFill>
                          <a:latin typeface="Cambria Math" panose="02040503050406030204" pitchFamily="18" charset="0"/>
                        </a:rPr>
                        <m:t>= </m:t>
                      </m:r>
                      <m:r>
                        <m:rPr>
                          <m:sty m:val="p"/>
                        </m:rPr>
                        <a:rPr lang="en-US" b="0" i="0">
                          <a:solidFill>
                            <a:srgbClr val="000000"/>
                          </a:solidFill>
                          <a:latin typeface="Cambria Math" panose="02040503050406030204" pitchFamily="18" charset="0"/>
                        </a:rPr>
                        <m:t>soft</m:t>
                      </m:r>
                      <m:func>
                        <m:funcPr>
                          <m:ctrlPr>
                            <a:rPr lang="en-US" i="1">
                              <a:solidFill>
                                <a:srgbClr val="000000"/>
                              </a:solidFill>
                              <a:latin typeface="Cambria Math" panose="02040503050406030204" pitchFamily="18" charset="0"/>
                            </a:rPr>
                          </m:ctrlPr>
                        </m:funcPr>
                        <m:fName>
                          <m:r>
                            <m:rPr>
                              <m:sty m:val="p"/>
                            </m:rPr>
                            <a:rPr lang="en-US" b="0" i="0">
                              <a:solidFill>
                                <a:srgbClr val="000000"/>
                              </a:solidFill>
                              <a:latin typeface="Cambria Math" panose="02040503050406030204" pitchFamily="18" charset="0"/>
                            </a:rPr>
                            <m:t>max</m:t>
                          </m:r>
                        </m:fName>
                        <m:e>
                          <m:d>
                            <m:dPr>
                              <m:ctrlPr>
                                <a:rPr lang="en-US" i="1">
                                  <a:solidFill>
                                    <a:srgbClr val="000000"/>
                                  </a:solidFill>
                                  <a:latin typeface="Cambria Math" panose="02040503050406030204" pitchFamily="18" charset="0"/>
                                </a:rPr>
                              </m:ctrlPr>
                            </m:dPr>
                            <m:e>
                              <m:f>
                                <m:fPr>
                                  <m:ctrlPr>
                                    <a:rPr lang="en-US" i="1">
                                      <a:solidFill>
                                        <a:srgbClr val="000000"/>
                                      </a:solidFill>
                                      <a:latin typeface="Cambria Math" panose="02040503050406030204" pitchFamily="18" charset="0"/>
                                    </a:rPr>
                                  </m:ctrlPr>
                                </m:fPr>
                                <m:num>
                                  <m:r>
                                    <m:rPr>
                                      <m:sty m:val="p"/>
                                    </m:rPr>
                                    <a:rPr lang="en-US" b="0" i="0">
                                      <a:solidFill>
                                        <a:srgbClr val="000000"/>
                                      </a:solidFill>
                                      <a:latin typeface="Cambria Math" panose="02040503050406030204" pitchFamily="18" charset="0"/>
                                    </a:rPr>
                                    <m:t>Q</m:t>
                                  </m:r>
                                  <m:sSup>
                                    <m:sSupPr>
                                      <m:ctrlPr>
                                        <a:rPr lang="en-US" i="1">
                                          <a:solidFill>
                                            <a:srgbClr val="000000"/>
                                          </a:solidFill>
                                          <a:latin typeface="Cambria Math" panose="02040503050406030204" pitchFamily="18" charset="0"/>
                                        </a:rPr>
                                      </m:ctrlPr>
                                    </m:sSupPr>
                                    <m:e>
                                      <m:r>
                                        <m:rPr>
                                          <m:sty m:val="p"/>
                                        </m:rPr>
                                        <a:rPr lang="en-US" b="0" i="0">
                                          <a:solidFill>
                                            <a:srgbClr val="000000"/>
                                          </a:solidFill>
                                          <a:latin typeface="Cambria Math" panose="02040503050406030204" pitchFamily="18" charset="0"/>
                                        </a:rPr>
                                        <m:t>K</m:t>
                                      </m:r>
                                    </m:e>
                                    <m:sup>
                                      <m:r>
                                        <m:rPr>
                                          <m:sty m:val="p"/>
                                        </m:rPr>
                                        <a:rPr lang="en-US" b="0" i="0">
                                          <a:solidFill>
                                            <a:srgbClr val="000000"/>
                                          </a:solidFill>
                                          <a:latin typeface="Cambria Math" panose="02040503050406030204" pitchFamily="18" charset="0"/>
                                        </a:rPr>
                                        <m:t>T</m:t>
                                      </m:r>
                                    </m:sup>
                                  </m:sSup>
                                </m:num>
                                <m:den>
                                  <m:rad>
                                    <m:radPr>
                                      <m:degHide m:val="on"/>
                                      <m:ctrlPr>
                                        <a:rPr lang="en-US" i="1">
                                          <a:solidFill>
                                            <a:srgbClr val="000000"/>
                                          </a:solidFill>
                                          <a:latin typeface="Cambria Math" panose="02040503050406030204" pitchFamily="18" charset="0"/>
                                        </a:rPr>
                                      </m:ctrlPr>
                                    </m:radPr>
                                    <m:deg/>
                                    <m:e>
                                      <m:sSub>
                                        <m:sSubPr>
                                          <m:ctrlPr>
                                            <a:rPr lang="en-US" i="1">
                                              <a:solidFill>
                                                <a:srgbClr val="000000"/>
                                              </a:solidFill>
                                              <a:latin typeface="Cambria Math" panose="02040503050406030204" pitchFamily="18" charset="0"/>
                                            </a:rPr>
                                          </m:ctrlPr>
                                        </m:sSubPr>
                                        <m:e>
                                          <m:r>
                                            <m:rPr>
                                              <m:sty m:val="p"/>
                                            </m:rPr>
                                            <a:rPr lang="en-US" b="0" i="0">
                                              <a:solidFill>
                                                <a:srgbClr val="000000"/>
                                              </a:solidFill>
                                              <a:latin typeface="Cambria Math" panose="02040503050406030204" pitchFamily="18" charset="0"/>
                                            </a:rPr>
                                            <m:t>d</m:t>
                                          </m:r>
                                        </m:e>
                                        <m:sub>
                                          <m:r>
                                            <m:rPr>
                                              <m:sty m:val="p"/>
                                            </m:rPr>
                                            <a:rPr lang="en-US" b="0" i="0">
                                              <a:solidFill>
                                                <a:srgbClr val="000000"/>
                                              </a:solidFill>
                                              <a:latin typeface="Cambria Math" panose="02040503050406030204" pitchFamily="18" charset="0"/>
                                            </a:rPr>
                                            <m:t>k</m:t>
                                          </m:r>
                                        </m:sub>
                                      </m:sSub>
                                    </m:e>
                                  </m:rad>
                                </m:den>
                              </m:f>
                              <m:r>
                                <a:rPr lang="en-US" b="0" i="0">
                                  <a:solidFill>
                                    <a:srgbClr val="000000"/>
                                  </a:solidFill>
                                  <a:latin typeface="Cambria Math" panose="02040503050406030204" pitchFamily="18" charset="0"/>
                                </a:rPr>
                                <m:t> </m:t>
                              </m:r>
                            </m:e>
                          </m:d>
                        </m:e>
                      </m:func>
                      <m:r>
                        <m:rPr>
                          <m:sty m:val="p"/>
                        </m:rPr>
                        <a:rPr lang="en-US" b="0" i="0">
                          <a:solidFill>
                            <a:srgbClr val="000000"/>
                          </a:solidFill>
                          <a:latin typeface="Cambria Math" panose="02040503050406030204" pitchFamily="18" charset="0"/>
                        </a:rPr>
                        <m:t>V</m:t>
                      </m:r>
                    </m:oMath>
                  </m:oMathPara>
                </a14:m>
                <a:endParaRPr lang="en-US" dirty="0">
                  <a:solidFill>
                    <a:srgbClr val="000000"/>
                  </a:solidFill>
                  <a:latin typeface="Arial" panose="020B0604020202020204" pitchFamily="34" charset="0"/>
                  <a:cs typeface="Arial" panose="020B0604020202020204" pitchFamily="34" charset="0"/>
                </a:endParaRPr>
              </a:p>
            </p:txBody>
          </p:sp>
        </mc:Choice>
        <mc:Fallback>
          <p:sp>
            <p:nvSpPr>
              <p:cNvPr id="14" name="CasellaDiTesto 13">
                <a:extLst>
                  <a:ext uri="{FF2B5EF4-FFF2-40B4-BE49-F238E27FC236}">
                    <a16:creationId xmlns:a16="http://schemas.microsoft.com/office/drawing/2014/main" id="{71A2A592-06DC-726B-6F3E-0A8485CD3B12}"/>
                  </a:ext>
                </a:extLst>
              </p:cNvPr>
              <p:cNvSpPr txBox="1">
                <a:spLocks noRot="1" noChangeAspect="1" noMove="1" noResize="1" noEditPoints="1" noAdjustHandles="1" noChangeArrowheads="1" noChangeShapeType="1" noTextEdit="1"/>
              </p:cNvSpPr>
              <p:nvPr/>
            </p:nvSpPr>
            <p:spPr>
              <a:xfrm>
                <a:off x="880145" y="5019931"/>
                <a:ext cx="6094070" cy="808235"/>
              </a:xfrm>
              <a:prstGeom prst="rect">
                <a:avLst/>
              </a:prstGeom>
              <a:blipFill>
                <a:blip r:embed="rId5"/>
                <a:stretch>
                  <a:fillRect/>
                </a:stretch>
              </a:blipFill>
            </p:spPr>
            <p:txBody>
              <a:bodyPr/>
              <a:lstStyle/>
              <a:p>
                <a:r>
                  <a:rPr lang="en-US">
                    <a:noFill/>
                  </a:rPr>
                  <a:t> </a:t>
                </a:r>
              </a:p>
            </p:txBody>
          </p:sp>
        </mc:Fallback>
      </mc:AlternateContent>
      <p:pic>
        <p:nvPicPr>
          <p:cNvPr id="15" name="Immagine 14">
            <a:extLst>
              <a:ext uri="{FF2B5EF4-FFF2-40B4-BE49-F238E27FC236}">
                <a16:creationId xmlns:a16="http://schemas.microsoft.com/office/drawing/2014/main" id="{23A6762A-9443-FECC-FC8C-D7B728EFC63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80145" y="1549565"/>
            <a:ext cx="6202393" cy="3294655"/>
          </a:xfrm>
          <a:prstGeom prst="rect">
            <a:avLst/>
          </a:prstGeom>
          <a:noFill/>
          <a:ln>
            <a:noFill/>
          </a:ln>
        </p:spPr>
      </p:pic>
    </p:spTree>
    <p:extLst>
      <p:ext uri="{BB962C8B-B14F-4D97-AF65-F5344CB8AC3E}">
        <p14:creationId xmlns:p14="http://schemas.microsoft.com/office/powerpoint/2010/main" val="2632775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933B8882-6414-1107-FBE5-43504B296D7B}"/>
              </a:ext>
            </a:extLst>
          </p:cNvPr>
          <p:cNvPicPr>
            <a:picLocks noChangeAspect="1"/>
          </p:cNvPicPr>
          <p:nvPr/>
        </p:nvPicPr>
        <p:blipFill>
          <a:blip r:embed="rId3"/>
          <a:stretch>
            <a:fillRect/>
          </a:stretch>
        </p:blipFill>
        <p:spPr>
          <a:xfrm>
            <a:off x="6096000" y="439585"/>
            <a:ext cx="5590279" cy="5675968"/>
          </a:xfrm>
          <a:prstGeom prst="rect">
            <a:avLst/>
          </a:prstGeom>
        </p:spPr>
      </p:pic>
      <p:pic>
        <p:nvPicPr>
          <p:cNvPr id="9" name="Immagine 8" descr="Immagine che contiene testo&#10;&#10;Descrizione generata automaticamente">
            <a:extLst>
              <a:ext uri="{FF2B5EF4-FFF2-40B4-BE49-F238E27FC236}">
                <a16:creationId xmlns:a16="http://schemas.microsoft.com/office/drawing/2014/main" id="{2F5B91B4-2F4D-AE89-AF48-F9321B705149}"/>
              </a:ext>
            </a:extLst>
          </p:cNvPr>
          <p:cNvPicPr>
            <a:picLocks noChangeAspect="1"/>
          </p:cNvPicPr>
          <p:nvPr/>
        </p:nvPicPr>
        <p:blipFill rotWithShape="1">
          <a:blip r:embed="rId4"/>
          <a:srcRect r="74698"/>
          <a:stretch/>
        </p:blipFill>
        <p:spPr>
          <a:xfrm>
            <a:off x="225306" y="242406"/>
            <a:ext cx="632077" cy="747482"/>
          </a:xfrm>
          <a:prstGeom prst="rect">
            <a:avLst/>
          </a:prstGeom>
        </p:spPr>
      </p:pic>
      <p:sp>
        <p:nvSpPr>
          <p:cNvPr id="44034" name="Rectangle 2">
            <a:extLst>
              <a:ext uri="{FF2B5EF4-FFF2-40B4-BE49-F238E27FC236}">
                <a16:creationId xmlns:a16="http://schemas.microsoft.com/office/drawing/2014/main" id="{36FCF36D-2BC9-34AF-7241-2AF95DF0D4B2}"/>
              </a:ext>
            </a:extLst>
          </p:cNvPr>
          <p:cNvSpPr>
            <a:spLocks noGrp="1" noChangeArrowheads="1"/>
          </p:cNvSpPr>
          <p:nvPr>
            <p:ph type="title"/>
          </p:nvPr>
        </p:nvSpPr>
        <p:spPr>
          <a:xfrm>
            <a:off x="1048070" y="281784"/>
            <a:ext cx="8452358" cy="668726"/>
          </a:xfrm>
        </p:spPr>
        <p:txBody>
          <a:bodyPr/>
          <a:lstStyle/>
          <a:p>
            <a:r>
              <a:rPr lang="it-IT" altLang="it-IT" sz="3600" b="0" dirty="0">
                <a:latin typeface="Bahnschrift SemiBold SemiConden" panose="020B0502040204020203" pitchFamily="34" charset="0"/>
              </a:rPr>
              <a:t>Methods - </a:t>
            </a:r>
            <a:r>
              <a:rPr lang="it-IT" altLang="it-IT" sz="3600" b="0" dirty="0" err="1">
                <a:latin typeface="Bahnschrift SemiBold SemiConden" panose="020B0502040204020203" pitchFamily="34" charset="0"/>
              </a:rPr>
              <a:t>Spacetimeformer</a:t>
            </a:r>
            <a:endParaRPr lang="it-IT" altLang="it-IT" sz="3600" b="0" dirty="0">
              <a:latin typeface="Bahnschrift SemiBold SemiConden" panose="020B0502040204020203" pitchFamily="34" charset="0"/>
            </a:endParaRPr>
          </a:p>
        </p:txBody>
      </p:sp>
      <p:pic>
        <p:nvPicPr>
          <p:cNvPr id="3" name="Immagine 2">
            <a:extLst>
              <a:ext uri="{FF2B5EF4-FFF2-40B4-BE49-F238E27FC236}">
                <a16:creationId xmlns:a16="http://schemas.microsoft.com/office/drawing/2014/main" id="{0DEE3413-3D43-C0EF-671C-BD785EF2E5B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57383" y="1206651"/>
            <a:ext cx="4838142" cy="4908902"/>
          </a:xfrm>
          <a:prstGeom prst="rect">
            <a:avLst/>
          </a:prstGeom>
          <a:noFill/>
          <a:ln>
            <a:noFill/>
          </a:ln>
        </p:spPr>
      </p:pic>
      <p:sp>
        <p:nvSpPr>
          <p:cNvPr id="4" name="CasellaDiTesto 3">
            <a:extLst>
              <a:ext uri="{FF2B5EF4-FFF2-40B4-BE49-F238E27FC236}">
                <a16:creationId xmlns:a16="http://schemas.microsoft.com/office/drawing/2014/main" id="{709F0917-EB7A-0ED3-9D4C-9F65C131AF86}"/>
              </a:ext>
            </a:extLst>
          </p:cNvPr>
          <p:cNvSpPr txBox="1"/>
          <p:nvPr/>
        </p:nvSpPr>
        <p:spPr>
          <a:xfrm rot="16200000">
            <a:off x="-162893" y="3224008"/>
            <a:ext cx="1334814" cy="409984"/>
          </a:xfrm>
          <a:prstGeom prst="rect">
            <a:avLst/>
          </a:prstGeom>
          <a:noFill/>
        </p:spPr>
        <p:txBody>
          <a:bodyPr wrap="square" rtlCol="0">
            <a:spAutoFit/>
          </a:bodyPr>
          <a:lstStyle/>
          <a:p>
            <a:pPr algn="just">
              <a:lnSpc>
                <a:spcPct val="130000"/>
              </a:lnSpc>
              <a:defRPr/>
            </a:pPr>
            <a:r>
              <a:rPr lang="it-IT" dirty="0">
                <a:solidFill>
                  <a:srgbClr val="000000"/>
                </a:solidFill>
                <a:latin typeface="Bahnschrift SemiCondensed" panose="020B0502040204020203" pitchFamily="34" charset="0"/>
                <a:ea typeface="ＭＳ Ｐゴシック"/>
              </a:rPr>
              <a:t>Transformer</a:t>
            </a:r>
            <a:endParaRPr kumimoji="0" lang="en-GB" sz="1400" i="0" u="none" strike="noStrike" kern="1200" cap="none" spc="0" normalizeH="0" baseline="0" noProof="0" dirty="0">
              <a:ln>
                <a:noFill/>
              </a:ln>
              <a:solidFill>
                <a:srgbClr val="000000"/>
              </a:solidFill>
              <a:effectLst/>
              <a:uLnTx/>
              <a:uFillTx/>
              <a:latin typeface="Bahnschrift SemiCondensed" panose="020B0502040204020203" pitchFamily="34" charset="0"/>
              <a:ea typeface="ＭＳ Ｐゴシック"/>
            </a:endParaRPr>
          </a:p>
        </p:txBody>
      </p:sp>
      <p:sp>
        <p:nvSpPr>
          <p:cNvPr id="5" name="CasellaDiTesto 4">
            <a:extLst>
              <a:ext uri="{FF2B5EF4-FFF2-40B4-BE49-F238E27FC236}">
                <a16:creationId xmlns:a16="http://schemas.microsoft.com/office/drawing/2014/main" id="{F97E8F40-B84B-4711-F10B-D590FF65CAD5}"/>
              </a:ext>
            </a:extLst>
          </p:cNvPr>
          <p:cNvSpPr txBox="1"/>
          <p:nvPr/>
        </p:nvSpPr>
        <p:spPr>
          <a:xfrm rot="16200000">
            <a:off x="-465413" y="4609350"/>
            <a:ext cx="1938340" cy="374654"/>
          </a:xfrm>
          <a:prstGeom prst="rect">
            <a:avLst/>
          </a:prstGeom>
          <a:noFill/>
        </p:spPr>
        <p:txBody>
          <a:bodyPr wrap="square" rtlCol="0">
            <a:spAutoFit/>
          </a:bodyPr>
          <a:lstStyle/>
          <a:p>
            <a:pPr algn="just">
              <a:lnSpc>
                <a:spcPct val="130000"/>
              </a:lnSpc>
              <a:defRPr/>
            </a:pPr>
            <a:r>
              <a:rPr kumimoji="0" lang="it-IT" sz="1600" i="0" u="none" strike="noStrike" kern="1200" cap="none" spc="0" normalizeH="0" baseline="0" noProof="0" dirty="0" err="1">
                <a:ln>
                  <a:noFill/>
                </a:ln>
                <a:solidFill>
                  <a:srgbClr val="000000"/>
                </a:solidFill>
                <a:effectLst/>
                <a:uLnTx/>
                <a:uFillTx/>
                <a:latin typeface="Bahnschrift SemiCondensed" panose="020B0502040204020203" pitchFamily="34" charset="0"/>
                <a:ea typeface="ＭＳ Ｐゴシック"/>
              </a:rPr>
              <a:t>Spacetimeformer</a:t>
            </a:r>
            <a:endParaRPr kumimoji="0" lang="en-GB" sz="1600" i="0" u="none" strike="noStrike" kern="1200" cap="none" spc="0" normalizeH="0" baseline="0" noProof="0" dirty="0">
              <a:ln>
                <a:noFill/>
              </a:ln>
              <a:solidFill>
                <a:srgbClr val="000000"/>
              </a:solidFill>
              <a:effectLst/>
              <a:uLnTx/>
              <a:uFillTx/>
              <a:latin typeface="Bahnschrift SemiCondensed" panose="020B0502040204020203" pitchFamily="34" charset="0"/>
              <a:ea typeface="ＭＳ Ｐゴシック"/>
            </a:endParaRPr>
          </a:p>
        </p:txBody>
      </p:sp>
    </p:spTree>
    <p:extLst>
      <p:ext uri="{BB962C8B-B14F-4D97-AF65-F5344CB8AC3E}">
        <p14:creationId xmlns:p14="http://schemas.microsoft.com/office/powerpoint/2010/main" val="1943785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os'è l'iperscanning? | Il Sito Delle Risposte">
            <a:extLst>
              <a:ext uri="{FF2B5EF4-FFF2-40B4-BE49-F238E27FC236}">
                <a16:creationId xmlns:a16="http://schemas.microsoft.com/office/drawing/2014/main" id="{1045100E-2074-98FE-CA49-E65A048FC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6295" y="481530"/>
            <a:ext cx="5134213" cy="2887995"/>
          </a:xfrm>
          <a:prstGeom prst="rect">
            <a:avLst/>
          </a:prstGeom>
          <a:noFill/>
          <a:extLst>
            <a:ext uri="{909E8E84-426E-40DD-AFC4-6F175D3DCCD1}">
              <a14:hiddenFill xmlns:a14="http://schemas.microsoft.com/office/drawing/2010/main">
                <a:solidFill>
                  <a:srgbClr val="FFFFFF"/>
                </a:solidFill>
              </a14:hiddenFill>
            </a:ext>
          </a:extLst>
        </p:spPr>
      </p:pic>
      <p:pic>
        <p:nvPicPr>
          <p:cNvPr id="9" name="Immagine 8" descr="Immagine che contiene testo&#10;&#10;Descrizione generata automaticamente">
            <a:extLst>
              <a:ext uri="{FF2B5EF4-FFF2-40B4-BE49-F238E27FC236}">
                <a16:creationId xmlns:a16="http://schemas.microsoft.com/office/drawing/2014/main" id="{2F5B91B4-2F4D-AE89-AF48-F9321B705149}"/>
              </a:ext>
            </a:extLst>
          </p:cNvPr>
          <p:cNvPicPr>
            <a:picLocks noChangeAspect="1"/>
          </p:cNvPicPr>
          <p:nvPr/>
        </p:nvPicPr>
        <p:blipFill rotWithShape="1">
          <a:blip r:embed="rId4"/>
          <a:srcRect r="74698"/>
          <a:stretch/>
        </p:blipFill>
        <p:spPr>
          <a:xfrm>
            <a:off x="225306" y="242406"/>
            <a:ext cx="632077" cy="747482"/>
          </a:xfrm>
          <a:prstGeom prst="rect">
            <a:avLst/>
          </a:prstGeom>
        </p:spPr>
      </p:pic>
      <p:sp>
        <p:nvSpPr>
          <p:cNvPr id="8" name="CasellaDiTesto 7">
            <a:extLst>
              <a:ext uri="{FF2B5EF4-FFF2-40B4-BE49-F238E27FC236}">
                <a16:creationId xmlns:a16="http://schemas.microsoft.com/office/drawing/2014/main" id="{A89CABFB-D7FC-5D33-299E-32DF29C298EF}"/>
              </a:ext>
            </a:extLst>
          </p:cNvPr>
          <p:cNvSpPr txBox="1"/>
          <p:nvPr/>
        </p:nvSpPr>
        <p:spPr>
          <a:xfrm>
            <a:off x="1048070" y="1783976"/>
            <a:ext cx="5134212" cy="2436373"/>
          </a:xfrm>
          <a:prstGeom prst="rect">
            <a:avLst/>
          </a:prstGeom>
          <a:noFill/>
        </p:spPr>
        <p:txBody>
          <a:bodyPr wrap="square" rtlCol="0">
            <a:spAutoFit/>
          </a:bodyPr>
          <a:lstStyle/>
          <a:p>
            <a:pPr marR="0" lvl="0" algn="just" defTabSz="914400" rtl="0" eaLnBrk="1" fontAlgn="auto" latinLnBrk="0" hangingPunct="1">
              <a:lnSpc>
                <a:spcPct val="130000"/>
              </a:lnSpc>
              <a:spcBef>
                <a:spcPts val="0"/>
              </a:spcBef>
              <a:spcAft>
                <a:spcPts val="0"/>
              </a:spcAft>
              <a:buClrTx/>
              <a:buSzTx/>
              <a:tabLst/>
              <a:defRPr/>
            </a:pPr>
            <a:r>
              <a:rPr lang="en-GB" sz="2400" b="1" dirty="0">
                <a:solidFill>
                  <a:srgbClr val="000000"/>
                </a:solidFill>
                <a:latin typeface="Bahnschrift SemiCondensed" panose="020B0502040204020203" pitchFamily="34" charset="0"/>
                <a:ea typeface="ＭＳ Ｐゴシック"/>
              </a:rPr>
              <a:t>Granger causality </a:t>
            </a:r>
            <a:r>
              <a:rPr lang="en-GB" sz="2400" dirty="0">
                <a:solidFill>
                  <a:srgbClr val="000000"/>
                </a:solidFill>
                <a:latin typeface="Bahnschrift SemiLight SemiConde" panose="020B0502040204020203" pitchFamily="34" charset="0"/>
                <a:ea typeface="ＭＳ Ｐゴシック"/>
              </a:rPr>
              <a:t>is </a:t>
            </a:r>
            <a:r>
              <a:rPr lang="en-GB" sz="2400" b="1" dirty="0">
                <a:solidFill>
                  <a:srgbClr val="000000"/>
                </a:solidFill>
                <a:latin typeface="Bahnschrift SemiCondensed" panose="020B0502040204020203" pitchFamily="34" charset="0"/>
                <a:ea typeface="ＭＳ Ｐゴシック"/>
              </a:rPr>
              <a:t>based</a:t>
            </a:r>
            <a:r>
              <a:rPr lang="en-GB" sz="2400" dirty="0">
                <a:solidFill>
                  <a:srgbClr val="000000"/>
                </a:solidFill>
                <a:latin typeface="Bahnschrift SemiLight SemiConde" panose="020B0502040204020203" pitchFamily="34" charset="0"/>
                <a:ea typeface="ＭＳ Ｐゴシック"/>
              </a:rPr>
              <a:t> on the </a:t>
            </a:r>
            <a:r>
              <a:rPr lang="en-GB" sz="2400" b="1" dirty="0">
                <a:solidFill>
                  <a:srgbClr val="000000"/>
                </a:solidFill>
                <a:latin typeface="Bahnschrift SemiCondensed" panose="020B0502040204020203" pitchFamily="34" charset="0"/>
                <a:ea typeface="ＭＳ Ｐゴシック"/>
              </a:rPr>
              <a:t>improvement</a:t>
            </a:r>
            <a:r>
              <a:rPr lang="en-GB" sz="2400" dirty="0">
                <a:solidFill>
                  <a:srgbClr val="000000"/>
                </a:solidFill>
                <a:latin typeface="Bahnschrift SemiLight SemiConde" panose="020B0502040204020203" pitchFamily="34" charset="0"/>
                <a:ea typeface="ＭＳ Ｐゴシック"/>
              </a:rPr>
              <a:t> of the </a:t>
            </a:r>
            <a:r>
              <a:rPr lang="en-GB" sz="2400" b="1" dirty="0">
                <a:solidFill>
                  <a:srgbClr val="000000"/>
                </a:solidFill>
                <a:latin typeface="Bahnschrift SemiCondensed" panose="020B0502040204020203" pitchFamily="34" charset="0"/>
                <a:ea typeface="ＭＳ Ｐゴシック"/>
              </a:rPr>
              <a:t>predicting</a:t>
            </a:r>
            <a:r>
              <a:rPr lang="en-GB" sz="2400" dirty="0">
                <a:solidFill>
                  <a:srgbClr val="000000"/>
                </a:solidFill>
                <a:latin typeface="Bahnschrift SemiLight SemiConde" panose="020B0502040204020203" pitchFamily="34" charset="0"/>
                <a:ea typeface="ＭＳ Ｐゴシック"/>
              </a:rPr>
              <a:t> </a:t>
            </a:r>
            <a:r>
              <a:rPr lang="en-GB" sz="2400" b="1" dirty="0">
                <a:solidFill>
                  <a:srgbClr val="000000"/>
                </a:solidFill>
                <a:latin typeface="Bahnschrift SemiCondensed" panose="020B0502040204020203" pitchFamily="34" charset="0"/>
                <a:ea typeface="ＭＳ Ｐゴシック"/>
              </a:rPr>
              <a:t>capability</a:t>
            </a:r>
            <a:r>
              <a:rPr lang="en-GB" sz="2400" dirty="0">
                <a:solidFill>
                  <a:srgbClr val="000000"/>
                </a:solidFill>
                <a:latin typeface="Bahnschrift SemiLight SemiConde" panose="020B0502040204020203" pitchFamily="34" charset="0"/>
                <a:ea typeface="ＭＳ Ｐゴシック"/>
              </a:rPr>
              <a:t> of a model by </a:t>
            </a:r>
            <a:r>
              <a:rPr lang="en-GB" sz="2400" b="1" dirty="0">
                <a:solidFill>
                  <a:srgbClr val="000000"/>
                </a:solidFill>
                <a:latin typeface="Bahnschrift SemiCondensed" panose="020B0502040204020203" pitchFamily="34" charset="0"/>
                <a:ea typeface="ＭＳ Ｐゴシック"/>
              </a:rPr>
              <a:t>incorporating</a:t>
            </a:r>
            <a:r>
              <a:rPr lang="en-GB" sz="2400" dirty="0">
                <a:solidFill>
                  <a:srgbClr val="000000"/>
                </a:solidFill>
                <a:latin typeface="Bahnschrift SemiLight SemiConde" panose="020B0502040204020203" pitchFamily="34" charset="0"/>
                <a:ea typeface="ＭＳ Ｐゴシック"/>
              </a:rPr>
              <a:t> the </a:t>
            </a:r>
            <a:r>
              <a:rPr lang="en-GB" sz="2400" b="1" dirty="0">
                <a:solidFill>
                  <a:srgbClr val="000000"/>
                </a:solidFill>
                <a:latin typeface="Bahnschrift SemiCondensed" panose="020B0502040204020203" pitchFamily="34" charset="0"/>
                <a:ea typeface="ＭＳ Ｐゴシック"/>
              </a:rPr>
              <a:t>past</a:t>
            </a:r>
            <a:r>
              <a:rPr lang="en-GB" sz="2400" dirty="0">
                <a:solidFill>
                  <a:srgbClr val="000000"/>
                </a:solidFill>
                <a:latin typeface="Bahnschrift SemiLight SemiConde" panose="020B0502040204020203" pitchFamily="34" charset="0"/>
                <a:ea typeface="ＭＳ Ｐゴシック"/>
              </a:rPr>
              <a:t> of a </a:t>
            </a:r>
            <a:r>
              <a:rPr lang="en-GB" sz="2400" b="1" dirty="0">
                <a:solidFill>
                  <a:srgbClr val="000000"/>
                </a:solidFill>
                <a:latin typeface="Bahnschrift SemiCondensed" panose="020B0502040204020203" pitchFamily="34" charset="0"/>
                <a:ea typeface="ＭＳ Ｐゴシック"/>
              </a:rPr>
              <a:t>second</a:t>
            </a:r>
            <a:r>
              <a:rPr lang="en-GB" sz="2400" dirty="0">
                <a:solidFill>
                  <a:srgbClr val="000000"/>
                </a:solidFill>
                <a:latin typeface="Bahnschrift SemiLight SemiConde" panose="020B0502040204020203" pitchFamily="34" charset="0"/>
                <a:ea typeface="ＭＳ Ｐゴシック"/>
              </a:rPr>
              <a:t> </a:t>
            </a:r>
            <a:r>
              <a:rPr lang="en-GB" sz="2400" b="1" dirty="0">
                <a:solidFill>
                  <a:srgbClr val="000000"/>
                </a:solidFill>
                <a:latin typeface="Bahnschrift SemiCondensed" panose="020B0502040204020203" pitchFamily="34" charset="0"/>
                <a:ea typeface="ＭＳ Ｐゴシック"/>
              </a:rPr>
              <a:t>signal</a:t>
            </a:r>
            <a:r>
              <a:rPr lang="en-GB" sz="2400" dirty="0">
                <a:solidFill>
                  <a:srgbClr val="000000"/>
                </a:solidFill>
                <a:latin typeface="Bahnschrift SemiLight SemiConde" panose="020B0502040204020203" pitchFamily="34" charset="0"/>
                <a:ea typeface="ＭＳ Ｐゴシック"/>
              </a:rPr>
              <a:t>. This is </a:t>
            </a:r>
            <a:r>
              <a:rPr lang="en-GB" sz="2400" b="1" dirty="0">
                <a:solidFill>
                  <a:srgbClr val="000000"/>
                </a:solidFill>
                <a:latin typeface="Bahnschrift SemiCondensed" panose="020B0502040204020203" pitchFamily="34" charset="0"/>
                <a:ea typeface="ＭＳ Ｐゴシック"/>
              </a:rPr>
              <a:t>measured</a:t>
            </a:r>
            <a:r>
              <a:rPr lang="en-GB" sz="2400" dirty="0">
                <a:solidFill>
                  <a:srgbClr val="000000"/>
                </a:solidFill>
                <a:latin typeface="Bahnschrift SemiLight SemiConde" panose="020B0502040204020203" pitchFamily="34" charset="0"/>
                <a:ea typeface="ＭＳ Ｐゴシック"/>
              </a:rPr>
              <a:t> by the </a:t>
            </a:r>
            <a:r>
              <a:rPr lang="en-GB" sz="2400" b="1" dirty="0">
                <a:solidFill>
                  <a:srgbClr val="000000"/>
                </a:solidFill>
                <a:latin typeface="Bahnschrift SemiCondensed" panose="020B0502040204020203" pitchFamily="34" charset="0"/>
                <a:ea typeface="ＭＳ Ｐゴシック"/>
              </a:rPr>
              <a:t>reduction</a:t>
            </a:r>
            <a:r>
              <a:rPr lang="en-GB" sz="2400" dirty="0">
                <a:solidFill>
                  <a:srgbClr val="000000"/>
                </a:solidFill>
                <a:latin typeface="Bahnschrift SemiLight SemiConde" panose="020B0502040204020203" pitchFamily="34" charset="0"/>
                <a:ea typeface="ＭＳ Ｐゴシック"/>
              </a:rPr>
              <a:t> of the </a:t>
            </a:r>
            <a:r>
              <a:rPr lang="en-GB" sz="2400" b="1" dirty="0">
                <a:solidFill>
                  <a:srgbClr val="000000"/>
                </a:solidFill>
                <a:latin typeface="Bahnschrift SemiCondensed" panose="020B0502040204020203" pitchFamily="34" charset="0"/>
                <a:ea typeface="ＭＳ Ｐゴシック"/>
              </a:rPr>
              <a:t>residuals</a:t>
            </a:r>
            <a:r>
              <a:rPr lang="en-GB" sz="2400" dirty="0">
                <a:solidFill>
                  <a:srgbClr val="000000"/>
                </a:solidFill>
                <a:latin typeface="Bahnschrift SemiLight SemiConde" panose="020B0502040204020203" pitchFamily="34" charset="0"/>
                <a:ea typeface="ＭＳ Ｐゴシック"/>
              </a:rPr>
              <a:t>.</a:t>
            </a:r>
            <a:endParaRPr kumimoji="0" lang="it-IT" sz="240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endParaRPr>
          </a:p>
        </p:txBody>
      </p:sp>
      <mc:AlternateContent xmlns:mc="http://schemas.openxmlformats.org/markup-compatibility/2006">
        <mc:Choice xmlns:a14="http://schemas.microsoft.com/office/drawing/2010/main" Requires="a14">
          <p:sp>
            <p:nvSpPr>
              <p:cNvPr id="2" name="CasellaDiTesto 1">
                <a:extLst>
                  <a:ext uri="{FF2B5EF4-FFF2-40B4-BE49-F238E27FC236}">
                    <a16:creationId xmlns:a16="http://schemas.microsoft.com/office/drawing/2014/main" id="{70679B7F-3A7C-EF06-4034-D21FBF7F7A71}"/>
                  </a:ext>
                </a:extLst>
              </p:cNvPr>
              <p:cNvSpPr txBox="1"/>
              <p:nvPr/>
            </p:nvSpPr>
            <p:spPr>
              <a:xfrm>
                <a:off x="2017040" y="4834685"/>
                <a:ext cx="3645514" cy="10061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i="1" smtClean="0">
                              <a:solidFill>
                                <a:srgbClr val="000000"/>
                              </a:solidFill>
                              <a:latin typeface="Cambria Math" panose="02040503050406030204" pitchFamily="18" charset="0"/>
                            </a:rPr>
                          </m:ctrlPr>
                        </m:sSubPr>
                        <m:e>
                          <m:r>
                            <a:rPr lang="en-GB" sz="2000" i="1">
                              <a:solidFill>
                                <a:srgbClr val="000000"/>
                              </a:solidFill>
                              <a:latin typeface="Cambria Math" panose="02040503050406030204" pitchFamily="18" charset="0"/>
                            </a:rPr>
                            <m:t>𝐺</m:t>
                          </m:r>
                        </m:e>
                        <m:sub>
                          <m:r>
                            <a:rPr lang="en-GB" sz="2000" i="1">
                              <a:solidFill>
                                <a:srgbClr val="000000"/>
                              </a:solidFill>
                              <a:latin typeface="Cambria Math" panose="02040503050406030204" pitchFamily="18" charset="0"/>
                            </a:rPr>
                            <m:t>𝑦</m:t>
                          </m:r>
                          <m:r>
                            <a:rPr lang="en-GB" sz="2000" i="1">
                              <a:solidFill>
                                <a:srgbClr val="000000"/>
                              </a:solidFill>
                              <a:latin typeface="Cambria Math" panose="02040503050406030204" pitchFamily="18" charset="0"/>
                            </a:rPr>
                            <m:t>→</m:t>
                          </m:r>
                          <m:r>
                            <a:rPr lang="en-GB" sz="2000" i="1">
                              <a:solidFill>
                                <a:srgbClr val="000000"/>
                              </a:solidFill>
                              <a:latin typeface="Cambria Math" panose="02040503050406030204" pitchFamily="18" charset="0"/>
                            </a:rPr>
                            <m:t>𝑥</m:t>
                          </m:r>
                        </m:sub>
                      </m:sSub>
                      <m:r>
                        <a:rPr lang="en-GB" sz="2000" i="1">
                          <a:solidFill>
                            <a:srgbClr val="000000"/>
                          </a:solidFill>
                          <a:latin typeface="Cambria Math" panose="02040503050406030204" pitchFamily="18" charset="0"/>
                        </a:rPr>
                        <m:t>=</m:t>
                      </m:r>
                      <m:func>
                        <m:funcPr>
                          <m:ctrlPr>
                            <a:rPr lang="en-GB" sz="2000" i="1">
                              <a:solidFill>
                                <a:srgbClr val="000000"/>
                              </a:solidFill>
                              <a:latin typeface="Cambria Math" panose="02040503050406030204" pitchFamily="18" charset="0"/>
                            </a:rPr>
                          </m:ctrlPr>
                        </m:funcPr>
                        <m:fName>
                          <m:sSub>
                            <m:sSubPr>
                              <m:ctrlPr>
                                <a:rPr lang="en-GB" sz="2000" i="1">
                                  <a:solidFill>
                                    <a:srgbClr val="000000"/>
                                  </a:solidFill>
                                  <a:latin typeface="Cambria Math" panose="02040503050406030204" pitchFamily="18" charset="0"/>
                                </a:rPr>
                              </m:ctrlPr>
                            </m:sSubPr>
                            <m:e>
                              <m:r>
                                <m:rPr>
                                  <m:sty m:val="p"/>
                                </m:rPr>
                                <a:rPr lang="en-GB" sz="2000">
                                  <a:solidFill>
                                    <a:srgbClr val="000000"/>
                                  </a:solidFill>
                                  <a:latin typeface="Cambria Math" panose="02040503050406030204" pitchFamily="18" charset="0"/>
                                </a:rPr>
                                <m:t>log</m:t>
                              </m:r>
                            </m:e>
                            <m:sub>
                              <m:r>
                                <a:rPr lang="en-GB" sz="2000" i="1">
                                  <a:solidFill>
                                    <a:srgbClr val="000000"/>
                                  </a:solidFill>
                                  <a:latin typeface="Cambria Math" panose="02040503050406030204" pitchFamily="18" charset="0"/>
                                </a:rPr>
                                <m:t>𝑒</m:t>
                              </m:r>
                            </m:sub>
                          </m:sSub>
                        </m:fName>
                        <m:e>
                          <m:d>
                            <m:dPr>
                              <m:begChr m:val="["/>
                              <m:endChr m:val="]"/>
                              <m:ctrlPr>
                                <a:rPr lang="en-GB" sz="2000" i="1">
                                  <a:solidFill>
                                    <a:srgbClr val="000000"/>
                                  </a:solidFill>
                                  <a:latin typeface="Cambria Math" panose="02040503050406030204" pitchFamily="18" charset="0"/>
                                </a:rPr>
                              </m:ctrlPr>
                            </m:dPr>
                            <m:e>
                              <m:f>
                                <m:fPr>
                                  <m:ctrlPr>
                                    <a:rPr lang="en-GB" sz="2000" i="1">
                                      <a:solidFill>
                                        <a:srgbClr val="000000"/>
                                      </a:solidFill>
                                      <a:latin typeface="Cambria Math" panose="02040503050406030204" pitchFamily="18" charset="0"/>
                                    </a:rPr>
                                  </m:ctrlPr>
                                </m:fPr>
                                <m:num>
                                  <m:r>
                                    <a:rPr lang="en-GB" sz="2000" i="1">
                                      <a:solidFill>
                                        <a:srgbClr val="000000"/>
                                      </a:solidFill>
                                      <a:latin typeface="Cambria Math" panose="02040503050406030204" pitchFamily="18" charset="0"/>
                                    </a:rPr>
                                    <m:t>𝑣𝑎𝑟</m:t>
                                  </m:r>
                                  <m:r>
                                    <a:rPr lang="en-GB" sz="2000" i="1">
                                      <a:solidFill>
                                        <a:srgbClr val="000000"/>
                                      </a:solidFill>
                                      <a:latin typeface="Cambria Math" panose="02040503050406030204" pitchFamily="18" charset="0"/>
                                    </a:rPr>
                                    <m:t>(</m:t>
                                  </m:r>
                                  <m:sSub>
                                    <m:sSubPr>
                                      <m:ctrlPr>
                                        <a:rPr lang="en-GB" sz="2000" i="1">
                                          <a:solidFill>
                                            <a:srgbClr val="000000"/>
                                          </a:solidFill>
                                          <a:latin typeface="Cambria Math" panose="02040503050406030204" pitchFamily="18" charset="0"/>
                                        </a:rPr>
                                      </m:ctrlPr>
                                    </m:sSubPr>
                                    <m:e>
                                      <m:r>
                                        <a:rPr lang="en-GB" sz="2000" i="1">
                                          <a:solidFill>
                                            <a:srgbClr val="000000"/>
                                          </a:solidFill>
                                          <a:latin typeface="Cambria Math" panose="02040503050406030204" pitchFamily="18" charset="0"/>
                                        </a:rPr>
                                        <m:t>𝑒</m:t>
                                      </m:r>
                                    </m:e>
                                    <m:sub>
                                      <m:r>
                                        <a:rPr lang="en-GB" sz="2000" i="1">
                                          <a:solidFill>
                                            <a:srgbClr val="000000"/>
                                          </a:solidFill>
                                          <a:latin typeface="Cambria Math" panose="02040503050406030204" pitchFamily="18" charset="0"/>
                                        </a:rPr>
                                        <m:t>𝑥</m:t>
                                      </m:r>
                                    </m:sub>
                                  </m:sSub>
                                  <m:r>
                                    <a:rPr lang="en-GB" sz="2000" i="1">
                                      <a:solidFill>
                                        <a:srgbClr val="000000"/>
                                      </a:solidFill>
                                      <a:latin typeface="Cambria Math" panose="02040503050406030204" pitchFamily="18" charset="0"/>
                                    </a:rPr>
                                    <m:t>)</m:t>
                                  </m:r>
                                </m:num>
                                <m:den>
                                  <m:r>
                                    <a:rPr lang="en-GB" sz="2000" i="1">
                                      <a:solidFill>
                                        <a:srgbClr val="000000"/>
                                      </a:solidFill>
                                      <a:latin typeface="Cambria Math" panose="02040503050406030204" pitchFamily="18" charset="0"/>
                                    </a:rPr>
                                    <m:t>𝑣𝑎𝑟</m:t>
                                  </m:r>
                                  <m:r>
                                    <a:rPr lang="en-GB" sz="2000" i="1">
                                      <a:solidFill>
                                        <a:srgbClr val="000000"/>
                                      </a:solidFill>
                                      <a:latin typeface="Cambria Math" panose="02040503050406030204" pitchFamily="18" charset="0"/>
                                    </a:rPr>
                                    <m:t>(</m:t>
                                  </m:r>
                                  <m:sSub>
                                    <m:sSubPr>
                                      <m:ctrlPr>
                                        <a:rPr lang="en-GB" sz="2000" i="1">
                                          <a:solidFill>
                                            <a:srgbClr val="000000"/>
                                          </a:solidFill>
                                          <a:latin typeface="Cambria Math" panose="02040503050406030204" pitchFamily="18" charset="0"/>
                                        </a:rPr>
                                      </m:ctrlPr>
                                    </m:sSubPr>
                                    <m:e>
                                      <m:r>
                                        <a:rPr lang="en-GB" sz="2000" i="1">
                                          <a:solidFill>
                                            <a:srgbClr val="000000"/>
                                          </a:solidFill>
                                          <a:latin typeface="Cambria Math" panose="02040503050406030204" pitchFamily="18" charset="0"/>
                                        </a:rPr>
                                        <m:t>𝑒</m:t>
                                      </m:r>
                                    </m:e>
                                    <m:sub>
                                      <m:r>
                                        <a:rPr lang="en-GB" sz="2000" i="1">
                                          <a:solidFill>
                                            <a:srgbClr val="000000"/>
                                          </a:solidFill>
                                          <a:latin typeface="Cambria Math" panose="02040503050406030204" pitchFamily="18" charset="0"/>
                                        </a:rPr>
                                        <m:t>𝑦𝑥</m:t>
                                      </m:r>
                                    </m:sub>
                                  </m:sSub>
                                  <m:r>
                                    <a:rPr lang="en-GB" sz="2000" i="1">
                                      <a:solidFill>
                                        <a:srgbClr val="000000"/>
                                      </a:solidFill>
                                      <a:latin typeface="Cambria Math" panose="02040503050406030204" pitchFamily="18" charset="0"/>
                                    </a:rPr>
                                    <m:t>)</m:t>
                                  </m:r>
                                </m:den>
                              </m:f>
                            </m:e>
                          </m:d>
                        </m:e>
                      </m:func>
                    </m:oMath>
                  </m:oMathPara>
                </a14:m>
                <a:endParaRPr lang="en-GB" sz="3200" dirty="0"/>
              </a:p>
              <a:p>
                <a:endParaRPr lang="en-US" sz="1400" dirty="0">
                  <a:solidFill>
                    <a:srgbClr val="000000"/>
                  </a:solidFill>
                </a:endParaRPr>
              </a:p>
            </p:txBody>
          </p:sp>
        </mc:Choice>
        <mc:Fallback>
          <p:sp>
            <p:nvSpPr>
              <p:cNvPr id="2" name="CasellaDiTesto 1">
                <a:extLst>
                  <a:ext uri="{FF2B5EF4-FFF2-40B4-BE49-F238E27FC236}">
                    <a16:creationId xmlns:a16="http://schemas.microsoft.com/office/drawing/2014/main" id="{70679B7F-3A7C-EF06-4034-D21FBF7F7A71}"/>
                  </a:ext>
                </a:extLst>
              </p:cNvPr>
              <p:cNvSpPr txBox="1">
                <a:spLocks noRot="1" noChangeAspect="1" noMove="1" noResize="1" noEditPoints="1" noAdjustHandles="1" noChangeArrowheads="1" noChangeShapeType="1" noTextEdit="1"/>
              </p:cNvSpPr>
              <p:nvPr/>
            </p:nvSpPr>
            <p:spPr>
              <a:xfrm>
                <a:off x="2017040" y="4834685"/>
                <a:ext cx="3645514" cy="1006109"/>
              </a:xfrm>
              <a:prstGeom prst="rect">
                <a:avLst/>
              </a:prstGeom>
              <a:blipFill>
                <a:blip r:embed="rId5"/>
                <a:stretch>
                  <a:fillRect/>
                </a:stretch>
              </a:blipFill>
            </p:spPr>
            <p:txBody>
              <a:bodyPr/>
              <a:lstStyle/>
              <a:p>
                <a:r>
                  <a:rPr lang="en-US">
                    <a:noFill/>
                  </a:rPr>
                  <a:t> </a:t>
                </a:r>
              </a:p>
            </p:txBody>
          </p:sp>
        </mc:Fallback>
      </mc:AlternateContent>
      <p:sp>
        <p:nvSpPr>
          <p:cNvPr id="44034" name="Rectangle 2">
            <a:extLst>
              <a:ext uri="{FF2B5EF4-FFF2-40B4-BE49-F238E27FC236}">
                <a16:creationId xmlns:a16="http://schemas.microsoft.com/office/drawing/2014/main" id="{36FCF36D-2BC9-34AF-7241-2AF95DF0D4B2}"/>
              </a:ext>
            </a:extLst>
          </p:cNvPr>
          <p:cNvSpPr>
            <a:spLocks noGrp="1" noChangeArrowheads="1"/>
          </p:cNvSpPr>
          <p:nvPr>
            <p:ph type="title"/>
          </p:nvPr>
        </p:nvSpPr>
        <p:spPr>
          <a:xfrm>
            <a:off x="1048070" y="281784"/>
            <a:ext cx="8452358" cy="668726"/>
          </a:xfrm>
        </p:spPr>
        <p:txBody>
          <a:bodyPr/>
          <a:lstStyle/>
          <a:p>
            <a:r>
              <a:rPr lang="it-IT" altLang="it-IT" sz="3600" b="0" dirty="0">
                <a:latin typeface="Bahnschrift SemiBold SemiConden" panose="020B0502040204020203" pitchFamily="34" charset="0"/>
              </a:rPr>
              <a:t>Methods – Wiener-Granger </a:t>
            </a:r>
            <a:r>
              <a:rPr lang="it-IT" altLang="it-IT" sz="3600" b="0" dirty="0" err="1">
                <a:latin typeface="Bahnschrift SemiBold SemiConden" panose="020B0502040204020203" pitchFamily="34" charset="0"/>
              </a:rPr>
              <a:t>causality</a:t>
            </a:r>
            <a:endParaRPr lang="it-IT" altLang="it-IT" sz="3600" b="0" dirty="0">
              <a:latin typeface="Bahnschrift SemiBold SemiConden" panose="020B0502040204020203" pitchFamily="34" charset="0"/>
            </a:endParaRPr>
          </a:p>
        </p:txBody>
      </p:sp>
      <p:pic>
        <p:nvPicPr>
          <p:cNvPr id="7" name="Picture 6" descr="Granger causality - Wikiwand">
            <a:extLst>
              <a:ext uri="{FF2B5EF4-FFF2-40B4-BE49-F238E27FC236}">
                <a16:creationId xmlns:a16="http://schemas.microsoft.com/office/drawing/2014/main" id="{80C01B7E-F2E1-01AA-B830-33E4BBD827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78358" y="3454689"/>
            <a:ext cx="4531279" cy="2271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273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magine 26">
            <a:extLst>
              <a:ext uri="{FF2B5EF4-FFF2-40B4-BE49-F238E27FC236}">
                <a16:creationId xmlns:a16="http://schemas.microsoft.com/office/drawing/2014/main" id="{408838FE-E726-E437-7BDE-9DC8A9902FAF}"/>
              </a:ext>
            </a:extLst>
          </p:cNvPr>
          <p:cNvPicPr>
            <a:picLocks noChangeAspect="1"/>
          </p:cNvPicPr>
          <p:nvPr/>
        </p:nvPicPr>
        <p:blipFill>
          <a:blip r:embed="rId3"/>
          <a:stretch>
            <a:fillRect/>
          </a:stretch>
        </p:blipFill>
        <p:spPr>
          <a:xfrm rot="5400000">
            <a:off x="6113739" y="1488305"/>
            <a:ext cx="2314610" cy="2350089"/>
          </a:xfrm>
          <a:prstGeom prst="rect">
            <a:avLst/>
          </a:prstGeom>
          <a:ln w="28575">
            <a:solidFill>
              <a:srgbClr val="822433"/>
            </a:solidFill>
          </a:ln>
        </p:spPr>
      </p:pic>
      <p:pic>
        <p:nvPicPr>
          <p:cNvPr id="26" name="Immagine 25">
            <a:extLst>
              <a:ext uri="{FF2B5EF4-FFF2-40B4-BE49-F238E27FC236}">
                <a16:creationId xmlns:a16="http://schemas.microsoft.com/office/drawing/2014/main" id="{ADF22E93-086F-36FE-5663-E8AB51A2671E}"/>
              </a:ext>
            </a:extLst>
          </p:cNvPr>
          <p:cNvPicPr>
            <a:picLocks noChangeAspect="1"/>
          </p:cNvPicPr>
          <p:nvPr/>
        </p:nvPicPr>
        <p:blipFill>
          <a:blip r:embed="rId3"/>
          <a:stretch>
            <a:fillRect/>
          </a:stretch>
        </p:blipFill>
        <p:spPr>
          <a:xfrm rot="5400000">
            <a:off x="5815329" y="1725822"/>
            <a:ext cx="2314610" cy="2350089"/>
          </a:xfrm>
          <a:prstGeom prst="rect">
            <a:avLst/>
          </a:prstGeom>
          <a:ln w="28575">
            <a:solidFill>
              <a:srgbClr val="822433"/>
            </a:solidFill>
          </a:ln>
        </p:spPr>
      </p:pic>
      <p:grpSp>
        <p:nvGrpSpPr>
          <p:cNvPr id="15" name="Gruppo 14">
            <a:extLst>
              <a:ext uri="{FF2B5EF4-FFF2-40B4-BE49-F238E27FC236}">
                <a16:creationId xmlns:a16="http://schemas.microsoft.com/office/drawing/2014/main" id="{608580F7-270A-9B06-715C-73427B235B5B}"/>
              </a:ext>
            </a:extLst>
          </p:cNvPr>
          <p:cNvGrpSpPr/>
          <p:nvPr/>
        </p:nvGrpSpPr>
        <p:grpSpPr>
          <a:xfrm>
            <a:off x="6015649" y="1797054"/>
            <a:ext cx="2152891" cy="1157468"/>
            <a:chOff x="4421469" y="1725886"/>
            <a:chExt cx="2152891" cy="1157468"/>
          </a:xfrm>
          <a:solidFill>
            <a:schemeClr val="bg1"/>
          </a:solidFill>
        </p:grpSpPr>
        <p:sp>
          <p:nvSpPr>
            <p:cNvPr id="18" name="Rettangolo con angoli arrotondati 17">
              <a:extLst>
                <a:ext uri="{FF2B5EF4-FFF2-40B4-BE49-F238E27FC236}">
                  <a16:creationId xmlns:a16="http://schemas.microsoft.com/office/drawing/2014/main" id="{F13B79A2-CE48-342B-B297-40038FD58AF3}"/>
                </a:ext>
              </a:extLst>
            </p:cNvPr>
            <p:cNvSpPr>
              <a:spLocks/>
            </p:cNvSpPr>
            <p:nvPr/>
          </p:nvSpPr>
          <p:spPr bwMode="auto">
            <a:xfrm>
              <a:off x="4421469" y="1725886"/>
              <a:ext cx="2152891" cy="1157468"/>
            </a:xfrm>
            <a:prstGeom prst="roundRect">
              <a:avLst/>
            </a:prstGeom>
            <a:grp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dirty="0">
                <a:ln>
                  <a:noFill/>
                </a:ln>
                <a:solidFill>
                  <a:schemeClr val="bg1"/>
                </a:solidFill>
                <a:effectLst/>
                <a:latin typeface="Arial" panose="020B0604020202020204" pitchFamily="34" charset="0"/>
                <a:ea typeface="ＭＳ Ｐゴシック" panose="020B0600070205080204" pitchFamily="34" charset="-128"/>
              </a:endParaRPr>
            </a:p>
          </p:txBody>
        </p:sp>
        <p:sp>
          <p:nvSpPr>
            <p:cNvPr id="19" name="CasellaDiTesto 18">
              <a:extLst>
                <a:ext uri="{FF2B5EF4-FFF2-40B4-BE49-F238E27FC236}">
                  <a16:creationId xmlns:a16="http://schemas.microsoft.com/office/drawing/2014/main" id="{7C29E9E9-C639-C8F3-9D23-104465DDA06F}"/>
                </a:ext>
              </a:extLst>
            </p:cNvPr>
            <p:cNvSpPr txBox="1">
              <a:spLocks/>
            </p:cNvSpPr>
            <p:nvPr/>
          </p:nvSpPr>
          <p:spPr>
            <a:xfrm>
              <a:off x="4803435" y="2055377"/>
              <a:ext cx="1427664" cy="523220"/>
            </a:xfrm>
            <a:prstGeom prst="rect">
              <a:avLst/>
            </a:prstGeom>
            <a:grpFill/>
          </p:spPr>
          <p:txBody>
            <a:bodyPr wrap="square" rtlCol="0">
              <a:spAutoFit/>
            </a:bodyPr>
            <a:lstStyle/>
            <a:p>
              <a:pPr algn="ctr"/>
              <a:r>
                <a:rPr lang="en-US" sz="2800" dirty="0">
                  <a:latin typeface="Bahnschrift SemiBold" panose="020B0502040204020203" pitchFamily="34" charset="0"/>
                </a:rPr>
                <a:t>MVAR</a:t>
              </a:r>
            </a:p>
          </p:txBody>
        </p:sp>
      </p:grpSp>
      <p:grpSp>
        <p:nvGrpSpPr>
          <p:cNvPr id="8" name="Gruppo 7">
            <a:extLst>
              <a:ext uri="{FF2B5EF4-FFF2-40B4-BE49-F238E27FC236}">
                <a16:creationId xmlns:a16="http://schemas.microsoft.com/office/drawing/2014/main" id="{4A8D8321-59EE-7284-5FAE-94CAF501FA9C}"/>
              </a:ext>
            </a:extLst>
          </p:cNvPr>
          <p:cNvGrpSpPr/>
          <p:nvPr/>
        </p:nvGrpSpPr>
        <p:grpSpPr>
          <a:xfrm>
            <a:off x="5844019" y="1980585"/>
            <a:ext cx="2152891" cy="1157468"/>
            <a:chOff x="4421469" y="1725886"/>
            <a:chExt cx="2152891" cy="1157468"/>
          </a:xfrm>
          <a:solidFill>
            <a:schemeClr val="bg1"/>
          </a:solidFill>
        </p:grpSpPr>
        <p:sp>
          <p:nvSpPr>
            <p:cNvPr id="12" name="Rettangolo con angoli arrotondati 11">
              <a:extLst>
                <a:ext uri="{FF2B5EF4-FFF2-40B4-BE49-F238E27FC236}">
                  <a16:creationId xmlns:a16="http://schemas.microsoft.com/office/drawing/2014/main" id="{E9C8D4AB-4DF3-5BDB-A75B-A649BA2154CA}"/>
                </a:ext>
              </a:extLst>
            </p:cNvPr>
            <p:cNvSpPr>
              <a:spLocks/>
            </p:cNvSpPr>
            <p:nvPr/>
          </p:nvSpPr>
          <p:spPr bwMode="auto">
            <a:xfrm>
              <a:off x="4421469" y="1725886"/>
              <a:ext cx="2152891" cy="1157468"/>
            </a:xfrm>
            <a:prstGeom prst="roundRect">
              <a:avLst/>
            </a:prstGeom>
            <a:grp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dirty="0">
                <a:ln>
                  <a:noFill/>
                </a:ln>
                <a:solidFill>
                  <a:schemeClr val="bg1"/>
                </a:solidFill>
                <a:effectLst/>
                <a:latin typeface="Arial" panose="020B0604020202020204" pitchFamily="34" charset="0"/>
                <a:ea typeface="ＭＳ Ｐゴシック" panose="020B0600070205080204" pitchFamily="34" charset="-128"/>
              </a:endParaRPr>
            </a:p>
          </p:txBody>
        </p:sp>
        <p:sp>
          <p:nvSpPr>
            <p:cNvPr id="14" name="CasellaDiTesto 13">
              <a:extLst>
                <a:ext uri="{FF2B5EF4-FFF2-40B4-BE49-F238E27FC236}">
                  <a16:creationId xmlns:a16="http://schemas.microsoft.com/office/drawing/2014/main" id="{147E655D-986F-BEEF-23E1-8E01FBBD641C}"/>
                </a:ext>
              </a:extLst>
            </p:cNvPr>
            <p:cNvSpPr txBox="1">
              <a:spLocks/>
            </p:cNvSpPr>
            <p:nvPr/>
          </p:nvSpPr>
          <p:spPr>
            <a:xfrm>
              <a:off x="4803435" y="2055377"/>
              <a:ext cx="1427664" cy="523220"/>
            </a:xfrm>
            <a:prstGeom prst="rect">
              <a:avLst/>
            </a:prstGeom>
            <a:grpFill/>
          </p:spPr>
          <p:txBody>
            <a:bodyPr wrap="square" rtlCol="0">
              <a:spAutoFit/>
            </a:bodyPr>
            <a:lstStyle/>
            <a:p>
              <a:pPr algn="ctr"/>
              <a:r>
                <a:rPr lang="en-US" sz="2800" dirty="0">
                  <a:latin typeface="Bahnschrift SemiBold" panose="020B0502040204020203" pitchFamily="34" charset="0"/>
                </a:rPr>
                <a:t>MVAR</a:t>
              </a:r>
            </a:p>
          </p:txBody>
        </p:sp>
      </p:grpSp>
      <p:pic>
        <p:nvPicPr>
          <p:cNvPr id="29" name="Immagine 28">
            <a:extLst>
              <a:ext uri="{FF2B5EF4-FFF2-40B4-BE49-F238E27FC236}">
                <a16:creationId xmlns:a16="http://schemas.microsoft.com/office/drawing/2014/main" id="{4D90A4C8-1DB2-4DED-3499-B0C90E0C666F}"/>
              </a:ext>
            </a:extLst>
          </p:cNvPr>
          <p:cNvPicPr>
            <a:picLocks noChangeAspect="1"/>
          </p:cNvPicPr>
          <p:nvPr/>
        </p:nvPicPr>
        <p:blipFill>
          <a:blip r:embed="rId3"/>
          <a:stretch>
            <a:fillRect/>
          </a:stretch>
        </p:blipFill>
        <p:spPr>
          <a:xfrm rot="5400000">
            <a:off x="5548944" y="1995865"/>
            <a:ext cx="2314610" cy="2350089"/>
          </a:xfrm>
          <a:prstGeom prst="rect">
            <a:avLst/>
          </a:prstGeom>
          <a:ln w="28575">
            <a:solidFill>
              <a:srgbClr val="822433"/>
            </a:solidFill>
          </a:ln>
        </p:spPr>
      </p:pic>
      <p:pic>
        <p:nvPicPr>
          <p:cNvPr id="9" name="Immagine 8" descr="Immagine che contiene testo&#10;&#10;Descrizione generata automaticamente">
            <a:extLst>
              <a:ext uri="{FF2B5EF4-FFF2-40B4-BE49-F238E27FC236}">
                <a16:creationId xmlns:a16="http://schemas.microsoft.com/office/drawing/2014/main" id="{2F5B91B4-2F4D-AE89-AF48-F9321B705149}"/>
              </a:ext>
            </a:extLst>
          </p:cNvPr>
          <p:cNvPicPr>
            <a:picLocks noChangeAspect="1"/>
          </p:cNvPicPr>
          <p:nvPr/>
        </p:nvPicPr>
        <p:blipFill rotWithShape="1">
          <a:blip r:embed="rId4"/>
          <a:srcRect r="74698"/>
          <a:stretch/>
        </p:blipFill>
        <p:spPr>
          <a:xfrm>
            <a:off x="225306" y="242406"/>
            <a:ext cx="632077" cy="747482"/>
          </a:xfrm>
          <a:prstGeom prst="rect">
            <a:avLst/>
          </a:prstGeom>
        </p:spPr>
      </p:pic>
      <p:sp>
        <p:nvSpPr>
          <p:cNvPr id="44034" name="Rectangle 2">
            <a:extLst>
              <a:ext uri="{FF2B5EF4-FFF2-40B4-BE49-F238E27FC236}">
                <a16:creationId xmlns:a16="http://schemas.microsoft.com/office/drawing/2014/main" id="{36FCF36D-2BC9-34AF-7241-2AF95DF0D4B2}"/>
              </a:ext>
            </a:extLst>
          </p:cNvPr>
          <p:cNvSpPr>
            <a:spLocks noGrp="1" noChangeArrowheads="1"/>
          </p:cNvSpPr>
          <p:nvPr>
            <p:ph type="title"/>
          </p:nvPr>
        </p:nvSpPr>
        <p:spPr>
          <a:xfrm>
            <a:off x="1048070" y="281784"/>
            <a:ext cx="8452358" cy="668726"/>
          </a:xfrm>
        </p:spPr>
        <p:txBody>
          <a:bodyPr/>
          <a:lstStyle/>
          <a:p>
            <a:r>
              <a:rPr lang="it-IT" altLang="it-IT" sz="3600" b="0" dirty="0">
                <a:latin typeface="Bahnschrift SemiBold SemiConden" panose="020B0502040204020203" pitchFamily="34" charset="0"/>
              </a:rPr>
              <a:t>Method 1: CGC with </a:t>
            </a:r>
            <a:r>
              <a:rPr lang="it-IT" altLang="it-IT" sz="3600" b="0" dirty="0" err="1">
                <a:latin typeface="Bahnschrift SemiBold SemiConden" panose="020B0502040204020203" pitchFamily="34" charset="0"/>
              </a:rPr>
              <a:t>Spacetimeformer</a:t>
            </a:r>
            <a:endParaRPr lang="it-IT" altLang="it-IT" sz="3600" b="0" dirty="0">
              <a:latin typeface="Bahnschrift SemiBold SemiConden" panose="020B0502040204020203" pitchFamily="34" charset="0"/>
            </a:endParaRPr>
          </a:p>
        </p:txBody>
      </p:sp>
      <p:grpSp>
        <p:nvGrpSpPr>
          <p:cNvPr id="10" name="Gruppo 9">
            <a:extLst>
              <a:ext uri="{FF2B5EF4-FFF2-40B4-BE49-F238E27FC236}">
                <a16:creationId xmlns:a16="http://schemas.microsoft.com/office/drawing/2014/main" id="{E0618272-385D-DED8-D8AB-AC36F9F3564D}"/>
              </a:ext>
            </a:extLst>
          </p:cNvPr>
          <p:cNvGrpSpPr/>
          <p:nvPr/>
        </p:nvGrpSpPr>
        <p:grpSpPr>
          <a:xfrm>
            <a:off x="5610452" y="2190259"/>
            <a:ext cx="2152891" cy="1157468"/>
            <a:chOff x="4421469" y="1725886"/>
            <a:chExt cx="2152891" cy="1157468"/>
          </a:xfrm>
          <a:solidFill>
            <a:schemeClr val="bg1"/>
          </a:solidFill>
        </p:grpSpPr>
        <p:sp>
          <p:nvSpPr>
            <p:cNvPr id="3" name="Rettangolo con angoli arrotondati 2">
              <a:extLst>
                <a:ext uri="{FF2B5EF4-FFF2-40B4-BE49-F238E27FC236}">
                  <a16:creationId xmlns:a16="http://schemas.microsoft.com/office/drawing/2014/main" id="{847974D6-61D9-5D2B-0A8B-2B1362047D08}"/>
                </a:ext>
              </a:extLst>
            </p:cNvPr>
            <p:cNvSpPr>
              <a:spLocks/>
            </p:cNvSpPr>
            <p:nvPr/>
          </p:nvSpPr>
          <p:spPr bwMode="auto">
            <a:xfrm>
              <a:off x="4421469" y="1725886"/>
              <a:ext cx="2152891" cy="1157468"/>
            </a:xfrm>
            <a:prstGeom prst="roundRect">
              <a:avLst/>
            </a:prstGeom>
            <a:grp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dirty="0">
                <a:ln>
                  <a:noFill/>
                </a:ln>
                <a:solidFill>
                  <a:schemeClr val="bg1"/>
                </a:solidFill>
                <a:effectLst/>
                <a:latin typeface="Arial" panose="020B0604020202020204" pitchFamily="34" charset="0"/>
                <a:ea typeface="ＭＳ Ｐゴシック" panose="020B0600070205080204" pitchFamily="34" charset="-128"/>
              </a:endParaRPr>
            </a:p>
          </p:txBody>
        </p:sp>
        <p:sp>
          <p:nvSpPr>
            <p:cNvPr id="4" name="CasellaDiTesto 3">
              <a:extLst>
                <a:ext uri="{FF2B5EF4-FFF2-40B4-BE49-F238E27FC236}">
                  <a16:creationId xmlns:a16="http://schemas.microsoft.com/office/drawing/2014/main" id="{7DCBF990-2E51-E347-EF7D-E43DB68ADD4F}"/>
                </a:ext>
              </a:extLst>
            </p:cNvPr>
            <p:cNvSpPr txBox="1">
              <a:spLocks/>
            </p:cNvSpPr>
            <p:nvPr/>
          </p:nvSpPr>
          <p:spPr>
            <a:xfrm>
              <a:off x="4803435" y="2055377"/>
              <a:ext cx="1427664" cy="523220"/>
            </a:xfrm>
            <a:prstGeom prst="rect">
              <a:avLst/>
            </a:prstGeom>
            <a:grpFill/>
          </p:spPr>
          <p:txBody>
            <a:bodyPr wrap="square" rtlCol="0">
              <a:spAutoFit/>
            </a:bodyPr>
            <a:lstStyle/>
            <a:p>
              <a:pPr algn="ctr"/>
              <a:r>
                <a:rPr lang="en-US" sz="2800" dirty="0">
                  <a:latin typeface="Bahnschrift SemiBold" panose="020B0502040204020203" pitchFamily="34" charset="0"/>
                </a:rPr>
                <a:t>MVAR</a:t>
              </a:r>
            </a:p>
          </p:txBody>
        </p:sp>
      </p:grpSp>
      <p:cxnSp>
        <p:nvCxnSpPr>
          <p:cNvPr id="11" name="Connettore 2 10">
            <a:extLst>
              <a:ext uri="{FF2B5EF4-FFF2-40B4-BE49-F238E27FC236}">
                <a16:creationId xmlns:a16="http://schemas.microsoft.com/office/drawing/2014/main" id="{FE185CA7-B324-73C7-9497-5CE2AEE7D92C}"/>
              </a:ext>
            </a:extLst>
          </p:cNvPr>
          <p:cNvCxnSpPr>
            <a:cxnSpLocks/>
          </p:cNvCxnSpPr>
          <p:nvPr/>
        </p:nvCxnSpPr>
        <p:spPr>
          <a:xfrm>
            <a:off x="4499744" y="2735113"/>
            <a:ext cx="850764" cy="0"/>
          </a:xfrm>
          <a:prstGeom prst="straightConnector1">
            <a:avLst/>
          </a:prstGeom>
          <a:noFill/>
          <a:ln w="57150" cap="flat" cmpd="sng" algn="ctr">
            <a:solidFill>
              <a:schemeClr val="tx1"/>
            </a:solidFill>
            <a:prstDash val="solid"/>
            <a:miter lim="800000"/>
            <a:tailEnd type="triangle"/>
          </a:ln>
          <a:effectLst/>
        </p:spPr>
      </p:cxnSp>
      <p:grpSp>
        <p:nvGrpSpPr>
          <p:cNvPr id="63" name="Gruppo 62">
            <a:extLst>
              <a:ext uri="{FF2B5EF4-FFF2-40B4-BE49-F238E27FC236}">
                <a16:creationId xmlns:a16="http://schemas.microsoft.com/office/drawing/2014/main" id="{8C4F0DC8-4A73-856B-13F8-B22A626FF73E}"/>
              </a:ext>
            </a:extLst>
          </p:cNvPr>
          <p:cNvGrpSpPr/>
          <p:nvPr/>
        </p:nvGrpSpPr>
        <p:grpSpPr>
          <a:xfrm>
            <a:off x="4879047" y="1799178"/>
            <a:ext cx="6212275" cy="3632096"/>
            <a:chOff x="4879047" y="1799178"/>
            <a:chExt cx="6212275" cy="3632096"/>
          </a:xfrm>
        </p:grpSpPr>
        <p:grpSp>
          <p:nvGrpSpPr>
            <p:cNvPr id="62" name="Gruppo 61">
              <a:extLst>
                <a:ext uri="{FF2B5EF4-FFF2-40B4-BE49-F238E27FC236}">
                  <a16:creationId xmlns:a16="http://schemas.microsoft.com/office/drawing/2014/main" id="{2C7FA749-9616-AC5A-B823-0F08239B0832}"/>
                </a:ext>
              </a:extLst>
            </p:cNvPr>
            <p:cNvGrpSpPr/>
            <p:nvPr/>
          </p:nvGrpSpPr>
          <p:grpSpPr>
            <a:xfrm>
              <a:off x="4879047" y="2275387"/>
              <a:ext cx="5945892" cy="3155887"/>
              <a:chOff x="4879047" y="2275387"/>
              <a:chExt cx="5945892" cy="3155887"/>
            </a:xfrm>
          </p:grpSpPr>
          <p:grpSp>
            <p:nvGrpSpPr>
              <p:cNvPr id="54" name="Gruppo 53">
                <a:extLst>
                  <a:ext uri="{FF2B5EF4-FFF2-40B4-BE49-F238E27FC236}">
                    <a16:creationId xmlns:a16="http://schemas.microsoft.com/office/drawing/2014/main" id="{60A66DAE-CF85-A158-9E0B-CDC66AE90B14}"/>
                  </a:ext>
                </a:extLst>
              </p:cNvPr>
              <p:cNvGrpSpPr/>
              <p:nvPr/>
            </p:nvGrpSpPr>
            <p:grpSpPr>
              <a:xfrm>
                <a:off x="4925126" y="2275387"/>
                <a:ext cx="5899813" cy="2868354"/>
                <a:chOff x="4187969" y="1904769"/>
                <a:chExt cx="5899813" cy="2868354"/>
              </a:xfrm>
            </p:grpSpPr>
            <p:cxnSp>
              <p:nvCxnSpPr>
                <p:cNvPr id="13" name="Connettore 2 12">
                  <a:extLst>
                    <a:ext uri="{FF2B5EF4-FFF2-40B4-BE49-F238E27FC236}">
                      <a16:creationId xmlns:a16="http://schemas.microsoft.com/office/drawing/2014/main" id="{23F0F62E-9AF5-31EB-A56C-89C7F868443B}"/>
                    </a:ext>
                  </a:extLst>
                </p:cNvPr>
                <p:cNvCxnSpPr>
                  <a:cxnSpLocks/>
                </p:cNvCxnSpPr>
                <p:nvPr/>
              </p:nvCxnSpPr>
              <p:spPr>
                <a:xfrm>
                  <a:off x="7849795" y="2393898"/>
                  <a:ext cx="652469" cy="0"/>
                </a:xfrm>
                <a:prstGeom prst="straightConnector1">
                  <a:avLst/>
                </a:prstGeom>
                <a:noFill/>
                <a:ln w="57150" cap="flat" cmpd="sng" algn="ctr">
                  <a:solidFill>
                    <a:schemeClr val="tx1"/>
                  </a:solidFill>
                  <a:prstDash val="solid"/>
                  <a:miter lim="800000"/>
                  <a:tailEnd type="triangle"/>
                </a:ln>
                <a:effectLst/>
              </p:spPr>
            </p:cxnSp>
            <p:pic>
              <p:nvPicPr>
                <p:cNvPr id="16" name="Picture 2" descr="EEG AND BRAINWAVES - BRIGHT BRAIN CENTRE - LONDON'S EEG, NEUROFEEDBACK AND  BRAIN STIMULATION CENTRE">
                  <a:extLst>
                    <a:ext uri="{FF2B5EF4-FFF2-40B4-BE49-F238E27FC236}">
                      <a16:creationId xmlns:a16="http://schemas.microsoft.com/office/drawing/2014/main" id="{A8EB03E0-DCCA-48D6-0BF4-E0C28A2B0CD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0070" t="24711" r="8963" b="40863"/>
                <a:stretch/>
              </p:blipFill>
              <p:spPr bwMode="auto">
                <a:xfrm>
                  <a:off x="8700945" y="1904769"/>
                  <a:ext cx="1386837" cy="1009745"/>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Connettore 2 16">
                  <a:extLst>
                    <a:ext uri="{FF2B5EF4-FFF2-40B4-BE49-F238E27FC236}">
                      <a16:creationId xmlns:a16="http://schemas.microsoft.com/office/drawing/2014/main" id="{BBCF1FEC-6F78-2C44-B0DC-86E50BC068B0}"/>
                    </a:ext>
                  </a:extLst>
                </p:cNvPr>
                <p:cNvCxnSpPr>
                  <a:cxnSpLocks/>
                </p:cNvCxnSpPr>
                <p:nvPr/>
              </p:nvCxnSpPr>
              <p:spPr>
                <a:xfrm>
                  <a:off x="9394363" y="3129548"/>
                  <a:ext cx="0" cy="598902"/>
                </a:xfrm>
                <a:prstGeom prst="straightConnector1">
                  <a:avLst/>
                </a:prstGeom>
                <a:noFill/>
                <a:ln w="57150" cap="flat" cmpd="sng" algn="ctr">
                  <a:solidFill>
                    <a:schemeClr val="tx1"/>
                  </a:solidFill>
                  <a:prstDash val="solid"/>
                  <a:miter lim="800000"/>
                  <a:tailEnd type="triangle"/>
                </a:ln>
                <a:effectLst/>
              </p:spPr>
            </p:cxnSp>
            <mc:AlternateContent xmlns:mc="http://schemas.openxmlformats.org/markup-compatibility/2006" xmlns:a14="http://schemas.microsoft.com/office/drawing/2010/main">
              <mc:Choice Requires="a14">
                <p:sp>
                  <p:nvSpPr>
                    <p:cNvPr id="21" name="CasellaDiTesto 20">
                      <a:extLst>
                        <a:ext uri="{FF2B5EF4-FFF2-40B4-BE49-F238E27FC236}">
                          <a16:creationId xmlns:a16="http://schemas.microsoft.com/office/drawing/2014/main" id="{84934197-9C50-FFE0-0827-EFE4E4B4D771}"/>
                        </a:ext>
                      </a:extLst>
                    </p:cNvPr>
                    <p:cNvSpPr txBox="1"/>
                    <p:nvPr/>
                  </p:nvSpPr>
                  <p:spPr>
                    <a:xfrm>
                      <a:off x="8587415" y="3763183"/>
                      <a:ext cx="1500367" cy="492443"/>
                    </a:xfrm>
                    <a:prstGeom prst="rect">
                      <a:avLst/>
                    </a:prstGeom>
                    <a:noFill/>
                  </p:spPr>
                  <p:txBody>
                    <a:bodyPr wrap="square" rtlCol="0">
                      <a:spAutoFit/>
                    </a:bodyPr>
                    <a:lstStyle/>
                    <a:p>
                      <a:pPr marR="0" lvl="0" algn="l" defTabSz="914400" rtl="0" eaLnBrk="1" fontAlgn="auto" latinLnBrk="0" hangingPunct="1">
                        <a:lnSpc>
                          <a:spcPct val="130000"/>
                        </a:lnSpc>
                        <a:spcBef>
                          <a:spcPts val="0"/>
                        </a:spcBef>
                        <a:spcAft>
                          <a:spcPts val="0"/>
                        </a:spcAft>
                        <a:buClrTx/>
                        <a:buSzTx/>
                        <a:tabLst/>
                        <a:defRPr/>
                      </a:pPr>
                      <a14:m>
                        <m:oMathPara xmlns:m="http://schemas.openxmlformats.org/officeDocument/2006/math">
                          <m:oMathParaPr>
                            <m:jc m:val="centerGroup"/>
                          </m:oMathParaPr>
                          <m:oMath xmlns:m="http://schemas.openxmlformats.org/officeDocument/2006/math">
                            <m:r>
                              <m:rPr>
                                <m:sty m:val="p"/>
                              </m:rPr>
                              <a:rPr kumimoji="0" lang="it-IT" sz="2000" b="0" i="0"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a:rPr>
                              <m:t>Var</m:t>
                            </m:r>
                            <m:r>
                              <a:rPr kumimoji="0" lang="it-IT" sz="2000" b="0" i="0"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a:rPr>
                              <m:t>(</m:t>
                            </m:r>
                            <m:r>
                              <m:rPr>
                                <m:sty m:val="p"/>
                              </m:rPr>
                              <a:rPr kumimoji="0" lang="it-IT" sz="2000" b="0" i="0"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a:rPr>
                              <m:t>E</m:t>
                            </m:r>
                            <m:r>
                              <a:rPr kumimoji="0" lang="it-IT" sz="2000" b="0" i="0"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a:rPr>
                              <m:t>(</m:t>
                            </m:r>
                            <m:r>
                              <m:rPr>
                                <m:sty m:val="p"/>
                              </m:rPr>
                              <a:rPr kumimoji="0" lang="it-IT" sz="2000" b="0" i="0"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a:rPr>
                              <m:t>n</m:t>
                            </m:r>
                            <m:r>
                              <a:rPr kumimoji="0" lang="it-IT" sz="2000" b="0" i="0"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a:rPr>
                              <m:t>))</m:t>
                            </m:r>
                          </m:oMath>
                        </m:oMathPara>
                      </a14:m>
                      <a:endParaRPr kumimoji="0" lang="it-IT" sz="2000" b="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endParaRPr>
                    </a:p>
                  </p:txBody>
                </p:sp>
              </mc:Choice>
              <mc:Fallback xmlns="">
                <p:sp>
                  <p:nvSpPr>
                    <p:cNvPr id="21" name="CasellaDiTesto 20">
                      <a:extLst>
                        <a:ext uri="{FF2B5EF4-FFF2-40B4-BE49-F238E27FC236}">
                          <a16:creationId xmlns:a16="http://schemas.microsoft.com/office/drawing/2014/main" id="{84934197-9C50-FFE0-0827-EFE4E4B4D771}"/>
                        </a:ext>
                      </a:extLst>
                    </p:cNvPr>
                    <p:cNvSpPr txBox="1">
                      <a:spLocks noRot="1" noChangeAspect="1" noMove="1" noResize="1" noEditPoints="1" noAdjustHandles="1" noChangeArrowheads="1" noChangeShapeType="1" noTextEdit="1"/>
                    </p:cNvSpPr>
                    <p:nvPr/>
                  </p:nvSpPr>
                  <p:spPr>
                    <a:xfrm>
                      <a:off x="8587415" y="3763183"/>
                      <a:ext cx="1500367" cy="49244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CasellaDiTesto 23">
                      <a:extLst>
                        <a:ext uri="{FF2B5EF4-FFF2-40B4-BE49-F238E27FC236}">
                          <a16:creationId xmlns:a16="http://schemas.microsoft.com/office/drawing/2014/main" id="{D6257DAD-B9E0-228B-591C-F8BD97046816}"/>
                        </a:ext>
                      </a:extLst>
                    </p:cNvPr>
                    <p:cNvSpPr txBox="1"/>
                    <p:nvPr/>
                  </p:nvSpPr>
                  <p:spPr>
                    <a:xfrm>
                      <a:off x="5577397" y="3497769"/>
                      <a:ext cx="3479739" cy="6651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200" i="1" smtClean="0">
                                    <a:solidFill>
                                      <a:srgbClr val="000000"/>
                                    </a:solidFill>
                                    <a:latin typeface="Cambria Math" panose="02040503050406030204" pitchFamily="18" charset="0"/>
                                  </a:rPr>
                                </m:ctrlPr>
                              </m:sSubPr>
                              <m:e>
                                <m:r>
                                  <a:rPr lang="en-GB" sz="1200" i="1">
                                    <a:solidFill>
                                      <a:srgbClr val="000000"/>
                                    </a:solidFill>
                                    <a:latin typeface="Cambria Math" panose="02040503050406030204" pitchFamily="18" charset="0"/>
                                  </a:rPr>
                                  <m:t>𝐺</m:t>
                                </m:r>
                              </m:e>
                              <m:sub>
                                <m:r>
                                  <a:rPr lang="en-GB" sz="1200" i="1">
                                    <a:solidFill>
                                      <a:srgbClr val="000000"/>
                                    </a:solidFill>
                                    <a:latin typeface="Cambria Math" panose="02040503050406030204" pitchFamily="18" charset="0"/>
                                  </a:rPr>
                                  <m:t>𝑦</m:t>
                                </m:r>
                                <m:r>
                                  <a:rPr lang="en-GB" sz="1200" i="1">
                                    <a:solidFill>
                                      <a:srgbClr val="000000"/>
                                    </a:solidFill>
                                    <a:latin typeface="Cambria Math" panose="02040503050406030204" pitchFamily="18" charset="0"/>
                                  </a:rPr>
                                  <m:t>→</m:t>
                                </m:r>
                                <m:r>
                                  <a:rPr lang="en-GB" sz="1200" i="1">
                                    <a:solidFill>
                                      <a:srgbClr val="000000"/>
                                    </a:solidFill>
                                    <a:latin typeface="Cambria Math" panose="02040503050406030204" pitchFamily="18" charset="0"/>
                                  </a:rPr>
                                  <m:t>𝑥</m:t>
                                </m:r>
                              </m:sub>
                            </m:sSub>
                            <m:r>
                              <a:rPr lang="en-GB" sz="1200" i="1">
                                <a:solidFill>
                                  <a:srgbClr val="000000"/>
                                </a:solidFill>
                                <a:latin typeface="Cambria Math" panose="02040503050406030204" pitchFamily="18" charset="0"/>
                              </a:rPr>
                              <m:t>=</m:t>
                            </m:r>
                            <m:func>
                              <m:funcPr>
                                <m:ctrlPr>
                                  <a:rPr lang="en-GB" sz="1200" i="1">
                                    <a:solidFill>
                                      <a:srgbClr val="000000"/>
                                    </a:solidFill>
                                    <a:latin typeface="Cambria Math" panose="02040503050406030204" pitchFamily="18" charset="0"/>
                                  </a:rPr>
                                </m:ctrlPr>
                              </m:funcPr>
                              <m:fName>
                                <m:sSub>
                                  <m:sSubPr>
                                    <m:ctrlPr>
                                      <a:rPr lang="en-GB" sz="1200" i="1">
                                        <a:solidFill>
                                          <a:srgbClr val="000000"/>
                                        </a:solidFill>
                                        <a:latin typeface="Cambria Math" panose="02040503050406030204" pitchFamily="18" charset="0"/>
                                      </a:rPr>
                                    </m:ctrlPr>
                                  </m:sSubPr>
                                  <m:e>
                                    <m:r>
                                      <m:rPr>
                                        <m:sty m:val="p"/>
                                      </m:rPr>
                                      <a:rPr lang="en-GB" sz="1200">
                                        <a:solidFill>
                                          <a:srgbClr val="000000"/>
                                        </a:solidFill>
                                        <a:latin typeface="Cambria Math" panose="02040503050406030204" pitchFamily="18" charset="0"/>
                                      </a:rPr>
                                      <m:t>log</m:t>
                                    </m:r>
                                  </m:e>
                                  <m:sub>
                                    <m:r>
                                      <a:rPr lang="en-GB" sz="1200" i="1">
                                        <a:solidFill>
                                          <a:srgbClr val="000000"/>
                                        </a:solidFill>
                                        <a:latin typeface="Cambria Math" panose="02040503050406030204" pitchFamily="18" charset="0"/>
                                      </a:rPr>
                                      <m:t>𝑒</m:t>
                                    </m:r>
                                  </m:sub>
                                </m:sSub>
                              </m:fName>
                              <m:e>
                                <m:d>
                                  <m:dPr>
                                    <m:begChr m:val="["/>
                                    <m:endChr m:val="]"/>
                                    <m:ctrlPr>
                                      <a:rPr lang="en-GB" sz="1200" i="1">
                                        <a:solidFill>
                                          <a:srgbClr val="000000"/>
                                        </a:solidFill>
                                        <a:latin typeface="Cambria Math" panose="02040503050406030204" pitchFamily="18" charset="0"/>
                                      </a:rPr>
                                    </m:ctrlPr>
                                  </m:dPr>
                                  <m:e>
                                    <m:f>
                                      <m:fPr>
                                        <m:ctrlPr>
                                          <a:rPr lang="en-GB" sz="1200" i="1">
                                            <a:solidFill>
                                              <a:srgbClr val="000000"/>
                                            </a:solidFill>
                                            <a:latin typeface="Cambria Math" panose="02040503050406030204" pitchFamily="18" charset="0"/>
                                          </a:rPr>
                                        </m:ctrlPr>
                                      </m:fPr>
                                      <m:num>
                                        <m:r>
                                          <a:rPr lang="en-GB" sz="1200" i="1">
                                            <a:solidFill>
                                              <a:srgbClr val="000000"/>
                                            </a:solidFill>
                                            <a:latin typeface="Cambria Math" panose="02040503050406030204" pitchFamily="18" charset="0"/>
                                          </a:rPr>
                                          <m:t>𝑣𝑎𝑟</m:t>
                                        </m:r>
                                        <m:r>
                                          <a:rPr lang="en-GB" sz="1200" i="1">
                                            <a:solidFill>
                                              <a:srgbClr val="000000"/>
                                            </a:solidFill>
                                            <a:latin typeface="Cambria Math" panose="02040503050406030204" pitchFamily="18" charset="0"/>
                                          </a:rPr>
                                          <m:t>(</m:t>
                                        </m:r>
                                        <m:sSub>
                                          <m:sSubPr>
                                            <m:ctrlPr>
                                              <a:rPr lang="en-GB" sz="1200" i="1">
                                                <a:solidFill>
                                                  <a:srgbClr val="000000"/>
                                                </a:solidFill>
                                                <a:latin typeface="Cambria Math" panose="02040503050406030204" pitchFamily="18" charset="0"/>
                                              </a:rPr>
                                            </m:ctrlPr>
                                          </m:sSubPr>
                                          <m:e>
                                            <m:r>
                                              <a:rPr lang="en-GB" sz="1200" i="1">
                                                <a:solidFill>
                                                  <a:srgbClr val="000000"/>
                                                </a:solidFill>
                                                <a:latin typeface="Cambria Math" panose="02040503050406030204" pitchFamily="18" charset="0"/>
                                              </a:rPr>
                                              <m:t>𝑒</m:t>
                                            </m:r>
                                          </m:e>
                                          <m:sub>
                                            <m:r>
                                              <a:rPr lang="en-GB" sz="1200" i="1">
                                                <a:solidFill>
                                                  <a:srgbClr val="000000"/>
                                                </a:solidFill>
                                                <a:latin typeface="Cambria Math" panose="02040503050406030204" pitchFamily="18" charset="0"/>
                                              </a:rPr>
                                              <m:t>𝑥</m:t>
                                            </m:r>
                                          </m:sub>
                                        </m:sSub>
                                        <m:r>
                                          <a:rPr lang="en-GB" sz="1200" i="1">
                                            <a:solidFill>
                                              <a:srgbClr val="000000"/>
                                            </a:solidFill>
                                            <a:latin typeface="Cambria Math" panose="02040503050406030204" pitchFamily="18" charset="0"/>
                                          </a:rPr>
                                          <m:t>)</m:t>
                                        </m:r>
                                      </m:num>
                                      <m:den>
                                        <m:r>
                                          <a:rPr lang="en-GB" sz="1200" i="1">
                                            <a:solidFill>
                                              <a:srgbClr val="000000"/>
                                            </a:solidFill>
                                            <a:latin typeface="Cambria Math" panose="02040503050406030204" pitchFamily="18" charset="0"/>
                                          </a:rPr>
                                          <m:t>𝑣𝑎𝑟</m:t>
                                        </m:r>
                                        <m:r>
                                          <a:rPr lang="en-GB" sz="1200" i="1">
                                            <a:solidFill>
                                              <a:srgbClr val="000000"/>
                                            </a:solidFill>
                                            <a:latin typeface="Cambria Math" panose="02040503050406030204" pitchFamily="18" charset="0"/>
                                          </a:rPr>
                                          <m:t>(</m:t>
                                        </m:r>
                                        <m:sSub>
                                          <m:sSubPr>
                                            <m:ctrlPr>
                                              <a:rPr lang="en-GB" sz="1200" i="1">
                                                <a:solidFill>
                                                  <a:srgbClr val="000000"/>
                                                </a:solidFill>
                                                <a:latin typeface="Cambria Math" panose="02040503050406030204" pitchFamily="18" charset="0"/>
                                              </a:rPr>
                                            </m:ctrlPr>
                                          </m:sSubPr>
                                          <m:e>
                                            <m:r>
                                              <a:rPr lang="en-GB" sz="1200" i="1">
                                                <a:solidFill>
                                                  <a:srgbClr val="000000"/>
                                                </a:solidFill>
                                                <a:latin typeface="Cambria Math" panose="02040503050406030204" pitchFamily="18" charset="0"/>
                                              </a:rPr>
                                              <m:t>𝑒</m:t>
                                            </m:r>
                                          </m:e>
                                          <m:sub>
                                            <m:r>
                                              <a:rPr lang="en-GB" sz="1200" i="1">
                                                <a:solidFill>
                                                  <a:srgbClr val="000000"/>
                                                </a:solidFill>
                                                <a:latin typeface="Cambria Math" panose="02040503050406030204" pitchFamily="18" charset="0"/>
                                              </a:rPr>
                                              <m:t>𝑦𝑥</m:t>
                                            </m:r>
                                          </m:sub>
                                        </m:sSub>
                                        <m:r>
                                          <a:rPr lang="en-GB" sz="1200" i="1">
                                            <a:solidFill>
                                              <a:srgbClr val="000000"/>
                                            </a:solidFill>
                                            <a:latin typeface="Cambria Math" panose="02040503050406030204" pitchFamily="18" charset="0"/>
                                          </a:rPr>
                                          <m:t>)</m:t>
                                        </m:r>
                                      </m:den>
                                    </m:f>
                                  </m:e>
                                </m:d>
                              </m:e>
                            </m:func>
                          </m:oMath>
                        </m:oMathPara>
                      </a14:m>
                      <a:endParaRPr lang="en-GB" dirty="0"/>
                    </a:p>
                    <a:p>
                      <a:endParaRPr lang="en-US" sz="1000" dirty="0">
                        <a:solidFill>
                          <a:srgbClr val="000000"/>
                        </a:solidFill>
                      </a:endParaRPr>
                    </a:p>
                  </p:txBody>
                </p:sp>
              </mc:Choice>
              <mc:Fallback xmlns="">
                <p:sp>
                  <p:nvSpPr>
                    <p:cNvPr id="24" name="CasellaDiTesto 23">
                      <a:extLst>
                        <a:ext uri="{FF2B5EF4-FFF2-40B4-BE49-F238E27FC236}">
                          <a16:creationId xmlns:a16="http://schemas.microsoft.com/office/drawing/2014/main" id="{D6257DAD-B9E0-228B-591C-F8BD97046816}"/>
                        </a:ext>
                      </a:extLst>
                    </p:cNvPr>
                    <p:cNvSpPr txBox="1">
                      <a:spLocks noRot="1" noChangeAspect="1" noMove="1" noResize="1" noEditPoints="1" noAdjustHandles="1" noChangeArrowheads="1" noChangeShapeType="1" noTextEdit="1"/>
                    </p:cNvSpPr>
                    <p:nvPr/>
                  </p:nvSpPr>
                  <p:spPr>
                    <a:xfrm>
                      <a:off x="5577397" y="3497769"/>
                      <a:ext cx="3479739" cy="665182"/>
                    </a:xfrm>
                    <a:prstGeom prst="rect">
                      <a:avLst/>
                    </a:prstGeom>
                    <a:blipFill>
                      <a:blip r:embed="rId7"/>
                      <a:stretch>
                        <a:fillRect/>
                      </a:stretch>
                    </a:blipFill>
                  </p:spPr>
                  <p:txBody>
                    <a:bodyPr/>
                    <a:lstStyle/>
                    <a:p>
                      <a:r>
                        <a:rPr lang="en-US">
                          <a:noFill/>
                        </a:rPr>
                        <a:t> </a:t>
                      </a:r>
                    </a:p>
                  </p:txBody>
                </p:sp>
              </mc:Fallback>
            </mc:AlternateContent>
            <p:pic>
              <p:nvPicPr>
                <p:cNvPr id="28" name="Immagine 27">
                  <a:extLst>
                    <a:ext uri="{FF2B5EF4-FFF2-40B4-BE49-F238E27FC236}">
                      <a16:creationId xmlns:a16="http://schemas.microsoft.com/office/drawing/2014/main" id="{0BBCF928-BED3-0044-B701-B2C4902EF752}"/>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87969" y="3333578"/>
                  <a:ext cx="1919605" cy="1439545"/>
                </a:xfrm>
                <a:prstGeom prst="rect">
                  <a:avLst/>
                </a:prstGeom>
                <a:noFill/>
                <a:ln>
                  <a:noFill/>
                </a:ln>
              </p:spPr>
            </p:pic>
            <p:cxnSp>
              <p:nvCxnSpPr>
                <p:cNvPr id="25" name="Connettore 2 24">
                  <a:extLst>
                    <a:ext uri="{FF2B5EF4-FFF2-40B4-BE49-F238E27FC236}">
                      <a16:creationId xmlns:a16="http://schemas.microsoft.com/office/drawing/2014/main" id="{B84BBD5A-884F-FAFC-3C42-5617BE2080D4}"/>
                    </a:ext>
                  </a:extLst>
                </p:cNvPr>
                <p:cNvCxnSpPr>
                  <a:cxnSpLocks/>
                </p:cNvCxnSpPr>
                <p:nvPr/>
              </p:nvCxnSpPr>
              <p:spPr>
                <a:xfrm flipH="1">
                  <a:off x="6061495" y="4044139"/>
                  <a:ext cx="2525920" cy="0"/>
                </a:xfrm>
                <a:prstGeom prst="straightConnector1">
                  <a:avLst/>
                </a:prstGeom>
                <a:noFill/>
                <a:ln w="57150" cap="flat" cmpd="sng" algn="ctr">
                  <a:solidFill>
                    <a:schemeClr val="tx1"/>
                  </a:solidFill>
                  <a:prstDash val="solid"/>
                  <a:miter lim="800000"/>
                  <a:tailEnd type="triangle"/>
                </a:ln>
                <a:effectLst/>
              </p:spPr>
            </p:cxnSp>
          </p:grpSp>
          <p:sp>
            <p:nvSpPr>
              <p:cNvPr id="55" name="CasellaDiTesto 54">
                <a:extLst>
                  <a:ext uri="{FF2B5EF4-FFF2-40B4-BE49-F238E27FC236}">
                    <a16:creationId xmlns:a16="http://schemas.microsoft.com/office/drawing/2014/main" id="{92C32FD8-9C98-C615-3404-85C17B0EF6DD}"/>
                  </a:ext>
                </a:extLst>
              </p:cNvPr>
              <p:cNvSpPr txBox="1"/>
              <p:nvPr/>
            </p:nvSpPr>
            <p:spPr>
              <a:xfrm>
                <a:off x="4879047" y="5021290"/>
                <a:ext cx="1919605" cy="409984"/>
              </a:xfrm>
              <a:prstGeom prst="rect">
                <a:avLst/>
              </a:prstGeom>
              <a:noFill/>
            </p:spPr>
            <p:txBody>
              <a:bodyPr wrap="square" rtlCol="0">
                <a:spAutoFit/>
              </a:bodyPr>
              <a:lstStyle/>
              <a:p>
                <a:pPr marR="0" lvl="0" algn="ctr" defTabSz="914400" rtl="0" eaLnBrk="1" fontAlgn="auto" latinLnBrk="0" hangingPunct="1">
                  <a:lnSpc>
                    <a:spcPct val="130000"/>
                  </a:lnSpc>
                  <a:spcBef>
                    <a:spcPts val="0"/>
                  </a:spcBef>
                  <a:spcAft>
                    <a:spcPts val="0"/>
                  </a:spcAft>
                  <a:buClrTx/>
                  <a:buSzTx/>
                  <a:tabLst/>
                  <a:defRPr/>
                </a:pPr>
                <a:r>
                  <a:rPr lang="en-GB" dirty="0">
                    <a:solidFill>
                      <a:srgbClr val="000000"/>
                    </a:solidFill>
                    <a:latin typeface="Bahnschrift SemiLight SemiConde" panose="020B0502040204020203" pitchFamily="34" charset="0"/>
                    <a:ea typeface="ＭＳ Ｐゴシック"/>
                  </a:rPr>
                  <a:t>Causality matrix</a:t>
                </a:r>
                <a:endParaRPr kumimoji="0" lang="it-IT"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endParaRPr>
              </a:p>
            </p:txBody>
          </p:sp>
        </p:grpSp>
        <p:sp>
          <p:nvSpPr>
            <p:cNvPr id="56" name="CasellaDiTesto 55">
              <a:extLst>
                <a:ext uri="{FF2B5EF4-FFF2-40B4-BE49-F238E27FC236}">
                  <a16:creationId xmlns:a16="http://schemas.microsoft.com/office/drawing/2014/main" id="{FDFBF045-F03F-255D-22C5-6AFCCC8EBE71}"/>
                </a:ext>
              </a:extLst>
            </p:cNvPr>
            <p:cNvSpPr txBox="1"/>
            <p:nvPr/>
          </p:nvSpPr>
          <p:spPr>
            <a:xfrm>
              <a:off x="9171717" y="1799178"/>
              <a:ext cx="1919605" cy="409984"/>
            </a:xfrm>
            <a:prstGeom prst="rect">
              <a:avLst/>
            </a:prstGeom>
            <a:noFill/>
          </p:spPr>
          <p:txBody>
            <a:bodyPr wrap="square" rtlCol="0">
              <a:spAutoFit/>
            </a:bodyPr>
            <a:lstStyle/>
            <a:p>
              <a:pPr marR="0" lvl="0" algn="ctr" defTabSz="914400" rtl="0" eaLnBrk="1" fontAlgn="auto" latinLnBrk="0" hangingPunct="1">
                <a:lnSpc>
                  <a:spcPct val="130000"/>
                </a:lnSpc>
                <a:spcBef>
                  <a:spcPts val="0"/>
                </a:spcBef>
                <a:spcAft>
                  <a:spcPts val="0"/>
                </a:spcAft>
                <a:buClrTx/>
                <a:buSzTx/>
                <a:tabLst/>
                <a:defRPr/>
              </a:pPr>
              <a:r>
                <a:rPr kumimoji="0" lang="en-GB"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rPr>
                <a:t>Forecasted EEG</a:t>
              </a:r>
              <a:endParaRPr kumimoji="0" lang="it-IT" b="0" i="0" u="none" strike="noStrike" kern="1200" cap="none" spc="0" normalizeH="0" baseline="0" noProof="0" dirty="0">
                <a:ln>
                  <a:noFill/>
                </a:ln>
                <a:solidFill>
                  <a:srgbClr val="000000"/>
                </a:solidFill>
                <a:effectLst/>
                <a:uLnTx/>
                <a:uFillTx/>
                <a:latin typeface="Bahnschrift SemiLight SemiConde" panose="020B0502040204020203" pitchFamily="34" charset="0"/>
                <a:ea typeface="ＭＳ Ｐゴシック"/>
              </a:endParaRPr>
            </a:p>
          </p:txBody>
        </p:sp>
      </p:grpSp>
      <p:pic>
        <p:nvPicPr>
          <p:cNvPr id="35" name="Immagine 34">
            <a:extLst>
              <a:ext uri="{FF2B5EF4-FFF2-40B4-BE49-F238E27FC236}">
                <a16:creationId xmlns:a16="http://schemas.microsoft.com/office/drawing/2014/main" id="{EF6B234F-75FC-6D3F-A546-9A08BBB83599}"/>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214860" y="1712422"/>
            <a:ext cx="3283540" cy="2104187"/>
          </a:xfrm>
          <a:prstGeom prst="rect">
            <a:avLst/>
          </a:prstGeom>
          <a:noFill/>
          <a:ln>
            <a:noFill/>
          </a:ln>
        </p:spPr>
      </p:pic>
      <p:sp>
        <p:nvSpPr>
          <p:cNvPr id="36" name="Sottotitolo 2">
            <a:extLst>
              <a:ext uri="{FF2B5EF4-FFF2-40B4-BE49-F238E27FC236}">
                <a16:creationId xmlns:a16="http://schemas.microsoft.com/office/drawing/2014/main" id="{9B599C62-038E-CA9C-DC60-CCB8BF1746F0}"/>
              </a:ext>
            </a:extLst>
          </p:cNvPr>
          <p:cNvSpPr txBox="1">
            <a:spLocks/>
          </p:cNvSpPr>
          <p:nvPr/>
        </p:nvSpPr>
        <p:spPr>
          <a:xfrm>
            <a:off x="1500038" y="1227442"/>
            <a:ext cx="2893220" cy="73715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2800" dirty="0">
                <a:solidFill>
                  <a:srgbClr val="000000"/>
                </a:solidFill>
                <a:latin typeface="Bahnschrift SemiCondensed" panose="020B0502040204020203" pitchFamily="34" charset="0"/>
              </a:rPr>
              <a:t>Synthetic EEG </a:t>
            </a:r>
            <a:r>
              <a:rPr lang="en-GB" sz="1800" dirty="0">
                <a:solidFill>
                  <a:srgbClr val="000000"/>
                </a:solidFill>
                <a:latin typeface="Bahnschrift SemiCondensed" panose="020B0502040204020203" pitchFamily="34" charset="0"/>
              </a:rPr>
              <a:t>generation</a:t>
            </a:r>
            <a:endParaRPr lang="en-GB" sz="1600" dirty="0">
              <a:solidFill>
                <a:srgbClr val="000000"/>
              </a:solidFill>
              <a:latin typeface="Bahnschrift SemiCondensed" panose="020B0502040204020203" pitchFamily="34" charset="0"/>
            </a:endParaRPr>
          </a:p>
        </p:txBody>
      </p:sp>
      <p:sp>
        <p:nvSpPr>
          <p:cNvPr id="38" name="Sottotitolo 2">
            <a:extLst>
              <a:ext uri="{FF2B5EF4-FFF2-40B4-BE49-F238E27FC236}">
                <a16:creationId xmlns:a16="http://schemas.microsoft.com/office/drawing/2014/main" id="{B7372DD6-C3C4-14BD-319B-E5DA9BF82CFC}"/>
              </a:ext>
            </a:extLst>
          </p:cNvPr>
          <p:cNvSpPr txBox="1">
            <a:spLocks/>
          </p:cNvSpPr>
          <p:nvPr/>
        </p:nvSpPr>
        <p:spPr>
          <a:xfrm>
            <a:off x="1955056" y="5834498"/>
            <a:ext cx="1803148" cy="32963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1800" dirty="0">
                <a:solidFill>
                  <a:srgbClr val="000000"/>
                </a:solidFill>
                <a:latin typeface="Bahnschrift SemiLight SemiConde" panose="020B0502040204020203" pitchFamily="34" charset="0"/>
              </a:rPr>
              <a:t>Ground truth</a:t>
            </a:r>
            <a:endParaRPr lang="en-GB" sz="1100" dirty="0">
              <a:solidFill>
                <a:srgbClr val="000000"/>
              </a:solidFill>
              <a:latin typeface="Bahnschrift SemiLight SemiConde" panose="020B0502040204020203" pitchFamily="34" charset="0"/>
            </a:endParaRPr>
          </a:p>
        </p:txBody>
      </p:sp>
      <p:pic>
        <p:nvPicPr>
          <p:cNvPr id="39" name="Immagine 38">
            <a:extLst>
              <a:ext uri="{FF2B5EF4-FFF2-40B4-BE49-F238E27FC236}">
                <a16:creationId xmlns:a16="http://schemas.microsoft.com/office/drawing/2014/main" id="{C47E663B-99EB-BBFB-4080-E6BC32563C7F}"/>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976599" y="4382568"/>
            <a:ext cx="1919606" cy="1439545"/>
          </a:xfrm>
          <a:prstGeom prst="rect">
            <a:avLst/>
          </a:prstGeom>
          <a:noFill/>
          <a:ln>
            <a:noFill/>
          </a:ln>
        </p:spPr>
      </p:pic>
      <p:cxnSp>
        <p:nvCxnSpPr>
          <p:cNvPr id="40" name="Connettore 2 39">
            <a:extLst>
              <a:ext uri="{FF2B5EF4-FFF2-40B4-BE49-F238E27FC236}">
                <a16:creationId xmlns:a16="http://schemas.microsoft.com/office/drawing/2014/main" id="{C516C16B-E4CC-0A56-16EA-141B429DE53D}"/>
              </a:ext>
            </a:extLst>
          </p:cNvPr>
          <p:cNvCxnSpPr>
            <a:cxnSpLocks/>
          </p:cNvCxnSpPr>
          <p:nvPr/>
        </p:nvCxnSpPr>
        <p:spPr>
          <a:xfrm>
            <a:off x="2856630" y="3750788"/>
            <a:ext cx="0" cy="614768"/>
          </a:xfrm>
          <a:prstGeom prst="straightConnector1">
            <a:avLst/>
          </a:prstGeom>
          <a:noFill/>
          <a:ln w="57150" cap="flat" cmpd="sng" algn="ctr">
            <a:solidFill>
              <a:schemeClr val="tx1"/>
            </a:solidFill>
            <a:prstDash val="solid"/>
            <a:miter lim="800000"/>
            <a:tailEnd type="triangle"/>
          </a:ln>
          <a:effectLst/>
        </p:spPr>
      </p:cxnSp>
      <p:sp>
        <p:nvSpPr>
          <p:cNvPr id="37" name="Sottotitolo 2">
            <a:extLst>
              <a:ext uri="{FF2B5EF4-FFF2-40B4-BE49-F238E27FC236}">
                <a16:creationId xmlns:a16="http://schemas.microsoft.com/office/drawing/2014/main" id="{43AF978F-67E2-7B15-3F21-7A0D176E57C6}"/>
              </a:ext>
            </a:extLst>
          </p:cNvPr>
          <p:cNvSpPr txBox="1">
            <a:spLocks/>
          </p:cNvSpPr>
          <p:nvPr/>
        </p:nvSpPr>
        <p:spPr>
          <a:xfrm>
            <a:off x="3370332" y="4619218"/>
            <a:ext cx="2045852" cy="57867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2000" b="1" dirty="0">
                <a:solidFill>
                  <a:srgbClr val="822433"/>
                </a:solidFill>
                <a:latin typeface="Bahnschrift SemiCondensed" panose="020B0502040204020203" pitchFamily="34" charset="0"/>
              </a:rPr>
              <a:t>COMPARISON</a:t>
            </a:r>
            <a:endParaRPr lang="en-GB" sz="1200" b="1" dirty="0">
              <a:solidFill>
                <a:srgbClr val="822433"/>
              </a:solidFill>
              <a:latin typeface="Bahnschrift SemiCondensed" panose="020B0502040204020203" pitchFamily="34" charset="0"/>
            </a:endParaRPr>
          </a:p>
        </p:txBody>
      </p:sp>
      <p:cxnSp>
        <p:nvCxnSpPr>
          <p:cNvPr id="42" name="Connettore 2 41">
            <a:extLst>
              <a:ext uri="{FF2B5EF4-FFF2-40B4-BE49-F238E27FC236}">
                <a16:creationId xmlns:a16="http://schemas.microsoft.com/office/drawing/2014/main" id="{3F8CB251-840A-3D82-EE66-D9B13DC3BB21}"/>
              </a:ext>
            </a:extLst>
          </p:cNvPr>
          <p:cNvCxnSpPr>
            <a:cxnSpLocks/>
          </p:cNvCxnSpPr>
          <p:nvPr/>
        </p:nvCxnSpPr>
        <p:spPr>
          <a:xfrm>
            <a:off x="3979416" y="5099508"/>
            <a:ext cx="850764" cy="0"/>
          </a:xfrm>
          <a:prstGeom prst="straightConnector1">
            <a:avLst/>
          </a:prstGeom>
          <a:noFill/>
          <a:ln w="57150" cap="flat" cmpd="sng" algn="ctr">
            <a:solidFill>
              <a:schemeClr val="tx1"/>
            </a:solidFill>
            <a:prstDash val="solid"/>
            <a:miter lim="800000"/>
            <a:headEnd type="triangle" w="med" len="med"/>
            <a:tailEnd type="triangle" w="med" len="med"/>
          </a:ln>
          <a:effectLst/>
        </p:spPr>
      </p:cxnSp>
    </p:spTree>
    <p:extLst>
      <p:ext uri="{BB962C8B-B14F-4D97-AF65-F5344CB8AC3E}">
        <p14:creationId xmlns:p14="http://schemas.microsoft.com/office/powerpoint/2010/main" val="206008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ppt_x"/>
                                          </p:val>
                                        </p:tav>
                                      </p:tavLst>
                                    </p:anim>
                                    <p:anim calcmode="lin" valueType="num">
                                      <p:cBhvr additive="base">
                                        <p:cTn id="7" dur="500"/>
                                        <p:tgtEl>
                                          <p:spTgt spid="10"/>
                                        </p:tgtEl>
                                        <p:attrNameLst>
                                          <p:attrName>ppt_y</p:attrName>
                                        </p:attrNameLst>
                                      </p:cBhvr>
                                      <p:tavLst>
                                        <p:tav tm="0">
                                          <p:val>
                                            <p:strVal val="ppt_y"/>
                                          </p:val>
                                        </p:tav>
                                        <p:tav tm="100000">
                                          <p:val>
                                            <p:strVal val="1+ppt_h/2"/>
                                          </p:val>
                                        </p:tav>
                                      </p:tavLst>
                                    </p:anim>
                                    <p:set>
                                      <p:cBhvr>
                                        <p:cTn id="8" dur="1" fill="hold">
                                          <p:stCondLst>
                                            <p:cond delay="499"/>
                                          </p:stCondLst>
                                        </p:cTn>
                                        <p:tgtEl>
                                          <p:spTgt spid="10"/>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par>
                                <p:cTn id="13" presetID="42" presetClass="path" presetSubtype="0" accel="50000" decel="50000" fill="hold" nodeType="withEffect">
                                  <p:stCondLst>
                                    <p:cond delay="0"/>
                                  </p:stCondLst>
                                  <p:childTnLst>
                                    <p:animMotion origin="layout" path="M 2.08333E-6 -3.33333E-6 L 2.08333E-6 0.10394 " pathEditMode="relative" rAng="0" ptsTypes="AA">
                                      <p:cBhvr>
                                        <p:cTn id="14" dur="500" fill="hold"/>
                                        <p:tgtEl>
                                          <p:spTgt spid="63"/>
                                        </p:tgtEl>
                                        <p:attrNameLst>
                                          <p:attrName>ppt_x</p:attrName>
                                          <p:attrName>ppt_y</p:attrName>
                                        </p:attrNameLst>
                                      </p:cBhvr>
                                      <p:rCtr x="0" y="5185"/>
                                    </p:animMotion>
                                  </p:childTnLst>
                                </p:cTn>
                              </p:par>
                              <p:par>
                                <p:cTn id="15" presetID="2" presetClass="exit" presetSubtype="4" fill="hold" nodeType="withEffect">
                                  <p:stCondLst>
                                    <p:cond delay="0"/>
                                  </p:stCondLst>
                                  <p:childTnLst>
                                    <p:anim calcmode="lin" valueType="num">
                                      <p:cBhvr additive="base">
                                        <p:cTn id="16" dur="500"/>
                                        <p:tgtEl>
                                          <p:spTgt spid="8"/>
                                        </p:tgtEl>
                                        <p:attrNameLst>
                                          <p:attrName>ppt_x</p:attrName>
                                        </p:attrNameLst>
                                      </p:cBhvr>
                                      <p:tavLst>
                                        <p:tav tm="0">
                                          <p:val>
                                            <p:strVal val="ppt_x"/>
                                          </p:val>
                                        </p:tav>
                                        <p:tav tm="100000">
                                          <p:val>
                                            <p:strVal val="ppt_x"/>
                                          </p:val>
                                        </p:tav>
                                      </p:tavLst>
                                    </p:anim>
                                    <p:anim calcmode="lin" valueType="num">
                                      <p:cBhvr additive="base">
                                        <p:cTn id="17" dur="500"/>
                                        <p:tgtEl>
                                          <p:spTgt spid="8"/>
                                        </p:tgtEl>
                                        <p:attrNameLst>
                                          <p:attrName>ppt_y</p:attrName>
                                        </p:attrNameLst>
                                      </p:cBhvr>
                                      <p:tavLst>
                                        <p:tav tm="0">
                                          <p:val>
                                            <p:strVal val="ppt_y"/>
                                          </p:val>
                                        </p:tav>
                                        <p:tav tm="100000">
                                          <p:val>
                                            <p:strVal val="1+ppt_h/2"/>
                                          </p:val>
                                        </p:tav>
                                      </p:tavLst>
                                    </p:anim>
                                    <p:set>
                                      <p:cBhvr>
                                        <p:cTn id="18" dur="1" fill="hold">
                                          <p:stCondLst>
                                            <p:cond delay="499"/>
                                          </p:stCondLst>
                                        </p:cTn>
                                        <p:tgtEl>
                                          <p:spTgt spid="8"/>
                                        </p:tgtEl>
                                        <p:attrNameLst>
                                          <p:attrName>style.visibility</p:attrName>
                                        </p:attrNameLst>
                                      </p:cBhvr>
                                      <p:to>
                                        <p:strVal val="hidden"/>
                                      </p:to>
                                    </p:set>
                                  </p:childTnLst>
                                </p:cTn>
                              </p:par>
                              <p:par>
                                <p:cTn id="19" presetID="2" presetClass="exit" presetSubtype="4" fill="hold" nodeType="withEffect">
                                  <p:stCondLst>
                                    <p:cond delay="0"/>
                                  </p:stCondLst>
                                  <p:childTnLst>
                                    <p:anim calcmode="lin" valueType="num">
                                      <p:cBhvr additive="base">
                                        <p:cTn id="20" dur="500"/>
                                        <p:tgtEl>
                                          <p:spTgt spid="15"/>
                                        </p:tgtEl>
                                        <p:attrNameLst>
                                          <p:attrName>ppt_x</p:attrName>
                                        </p:attrNameLst>
                                      </p:cBhvr>
                                      <p:tavLst>
                                        <p:tav tm="0">
                                          <p:val>
                                            <p:strVal val="ppt_x"/>
                                          </p:val>
                                        </p:tav>
                                        <p:tav tm="100000">
                                          <p:val>
                                            <p:strVal val="ppt_x"/>
                                          </p:val>
                                        </p:tav>
                                      </p:tavLst>
                                    </p:anim>
                                    <p:anim calcmode="lin" valueType="num">
                                      <p:cBhvr additive="base">
                                        <p:cTn id="21" dur="500"/>
                                        <p:tgtEl>
                                          <p:spTgt spid="15"/>
                                        </p:tgtEl>
                                        <p:attrNameLst>
                                          <p:attrName>ppt_y</p:attrName>
                                        </p:attrNameLst>
                                      </p:cBhvr>
                                      <p:tavLst>
                                        <p:tav tm="0">
                                          <p:val>
                                            <p:strVal val="ppt_y"/>
                                          </p:val>
                                        </p:tav>
                                        <p:tav tm="100000">
                                          <p:val>
                                            <p:strVal val="1+ppt_h/2"/>
                                          </p:val>
                                        </p:tav>
                                      </p:tavLst>
                                    </p:anim>
                                    <p:set>
                                      <p:cBhvr>
                                        <p:cTn id="22" dur="1" fill="hold">
                                          <p:stCondLst>
                                            <p:cond delay="499"/>
                                          </p:stCondLst>
                                        </p:cTn>
                                        <p:tgtEl>
                                          <p:spTgt spid="15"/>
                                        </p:tgtEl>
                                        <p:attrNameLst>
                                          <p:attrName>style.visibility</p:attrName>
                                        </p:attrNameLst>
                                      </p:cBhvr>
                                      <p:to>
                                        <p:strVal val="hidden"/>
                                      </p:to>
                                    </p:set>
                                  </p:childTnLst>
                                </p:cTn>
                              </p:par>
                              <p:par>
                                <p:cTn id="23" presetID="2" presetClass="entr" presetSubtype="4"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ppt_x"/>
                                          </p:val>
                                        </p:tav>
                                        <p:tav tm="100000">
                                          <p:val>
                                            <p:strVal val="#ppt_x"/>
                                          </p:val>
                                        </p:tav>
                                      </p:tavLst>
                                    </p:anim>
                                    <p:anim calcmode="lin" valueType="num">
                                      <p:cBhvr additive="base">
                                        <p:cTn id="26" dur="500" fill="hold"/>
                                        <p:tgtEl>
                                          <p:spTgt spid="2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500" fill="hold"/>
                                        <p:tgtEl>
                                          <p:spTgt spid="27"/>
                                        </p:tgtEl>
                                        <p:attrNameLst>
                                          <p:attrName>ppt_x</p:attrName>
                                        </p:attrNameLst>
                                      </p:cBhvr>
                                      <p:tavLst>
                                        <p:tav tm="0">
                                          <p:val>
                                            <p:strVal val="#ppt_x"/>
                                          </p:val>
                                        </p:tav>
                                        <p:tav tm="100000">
                                          <p:val>
                                            <p:strVal val="#ppt_x"/>
                                          </p:val>
                                        </p:tav>
                                      </p:tavLst>
                                    </p:anim>
                                    <p:anim calcmode="lin" valueType="num">
                                      <p:cBhvr additive="base">
                                        <p:cTn id="3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la sapienza">
  <a:themeElements>
    <a:clrScheme name="">
      <a:dk1>
        <a:srgbClr val="822433"/>
      </a:dk1>
      <a:lt1>
        <a:srgbClr val="FFFFFF"/>
      </a:lt1>
      <a:dk2>
        <a:srgbClr val="822433"/>
      </a:dk2>
      <a:lt2>
        <a:srgbClr val="808080"/>
      </a:lt2>
      <a:accent1>
        <a:srgbClr val="BBE0E3"/>
      </a:accent1>
      <a:accent2>
        <a:srgbClr val="FFFF00"/>
      </a:accent2>
      <a:accent3>
        <a:srgbClr val="FFFFFF"/>
      </a:accent3>
      <a:accent4>
        <a:srgbClr val="6E1D2A"/>
      </a:accent4>
      <a:accent5>
        <a:srgbClr val="DAEDEF"/>
      </a:accent5>
      <a:accent6>
        <a:srgbClr val="E7E700"/>
      </a:accent6>
      <a:hlink>
        <a:srgbClr val="0000FF"/>
      </a:hlink>
      <a:folHlink>
        <a:srgbClr val="FF0000"/>
      </a:folHlink>
    </a:clrScheme>
    <a:fontScheme name="la sapienza">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it-IT" alt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it-IT" alt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defRPr>
        </a:defPPr>
      </a:lstStyle>
    </a:lnDef>
  </a:objectDefaults>
  <a:extraClrSchemeLst>
    <a:extraClrScheme>
      <a:clrScheme name="la sapienza 1">
        <a:dk1>
          <a:srgbClr val="000000"/>
        </a:dk1>
        <a:lt1>
          <a:srgbClr val="FFFFFF"/>
        </a:lt1>
        <a:dk2>
          <a:srgbClr val="FFFFFF"/>
        </a:dk2>
        <a:lt2>
          <a:srgbClr val="2D2015"/>
        </a:lt2>
        <a:accent1>
          <a:srgbClr val="7C7C7C"/>
        </a:accent1>
        <a:accent2>
          <a:srgbClr val="FFFF7E"/>
        </a:accent2>
        <a:accent3>
          <a:srgbClr val="FFFFFF"/>
        </a:accent3>
        <a:accent4>
          <a:srgbClr val="000000"/>
        </a:accent4>
        <a:accent5>
          <a:srgbClr val="BFBFBF"/>
        </a:accent5>
        <a:accent6>
          <a:srgbClr val="E7E772"/>
        </a:accent6>
        <a:hlink>
          <a:srgbClr val="066778"/>
        </a:hlink>
        <a:folHlink>
          <a:srgbClr val="83002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2409</TotalTime>
  <Words>2257</Words>
  <Application>Microsoft Office PowerPoint</Application>
  <PresentationFormat>Widescreen</PresentationFormat>
  <Paragraphs>245</Paragraphs>
  <Slides>22</Slides>
  <Notes>22</Notes>
  <HiddenSlides>0</HiddenSlides>
  <MMClips>0</MMClips>
  <ScaleCrop>false</ScaleCrop>
  <HeadingPairs>
    <vt:vector size="6" baseType="variant">
      <vt:variant>
        <vt:lpstr>Caratteri utilizzati</vt:lpstr>
      </vt:variant>
      <vt:variant>
        <vt:i4>12</vt:i4>
      </vt:variant>
      <vt:variant>
        <vt:lpstr>Tema</vt:lpstr>
      </vt:variant>
      <vt:variant>
        <vt:i4>2</vt:i4>
      </vt:variant>
      <vt:variant>
        <vt:lpstr>Titoli diapositive</vt:lpstr>
      </vt:variant>
      <vt:variant>
        <vt:i4>22</vt:i4>
      </vt:variant>
    </vt:vector>
  </HeadingPairs>
  <TitlesOfParts>
    <vt:vector size="36" baseType="lpstr">
      <vt:lpstr>Arial</vt:lpstr>
      <vt:lpstr>Bahnschrift SemiBold</vt:lpstr>
      <vt:lpstr>Bahnschrift SemiBold SemiConden</vt:lpstr>
      <vt:lpstr>Bahnschrift SemiCondensed</vt:lpstr>
      <vt:lpstr>Bahnschrift SemiLight</vt:lpstr>
      <vt:lpstr>Bahnschrift SemiLight SemiConde</vt:lpstr>
      <vt:lpstr>Calibri</vt:lpstr>
      <vt:lpstr>Calibri Light</vt:lpstr>
      <vt:lpstr>Cambria Math</vt:lpstr>
      <vt:lpstr>Palatino Linotype</vt:lpstr>
      <vt:lpstr>Roboto</vt:lpstr>
      <vt:lpstr>Wingdings</vt:lpstr>
      <vt:lpstr>la sapienza</vt:lpstr>
      <vt:lpstr>1_Tema di Office</vt:lpstr>
      <vt:lpstr>A novel transformer-based approach for estimating causal interaction in multichannel electroencephalographic data</vt:lpstr>
      <vt:lpstr>Introduction – EEG Hyperscanning</vt:lpstr>
      <vt:lpstr>Introduction – Causality in hyperscanning</vt:lpstr>
      <vt:lpstr>Introduction – Basic of Transformers</vt:lpstr>
      <vt:lpstr>Aims </vt:lpstr>
      <vt:lpstr>Methods – Transformers</vt:lpstr>
      <vt:lpstr>Methods - Spacetimeformer</vt:lpstr>
      <vt:lpstr>Methods – Wiener-Granger causality</vt:lpstr>
      <vt:lpstr>Method 1: CGC with Spacetimeformer</vt:lpstr>
      <vt:lpstr>Results of Method 1</vt:lpstr>
      <vt:lpstr>Method 2: Attention matrices as causality measure</vt:lpstr>
      <vt:lpstr>Method 2: Attention matrices</vt:lpstr>
      <vt:lpstr>Method 2: Hyperscanning Joint experiment</vt:lpstr>
      <vt:lpstr>Method 2: Graph’s indices</vt:lpstr>
      <vt:lpstr>Method 2: Graph’s indices</vt:lpstr>
      <vt:lpstr>Results of Method 2 - Table of t-tests</vt:lpstr>
      <vt:lpstr>Results of Method 2 – Self-attention on Layer 1</vt:lpstr>
      <vt:lpstr>Results of Method 2 – Self-attention on Layer 1</vt:lpstr>
      <vt:lpstr>Results of Method 2 – Significant types of aggregations </vt:lpstr>
      <vt:lpstr>Conclusion </vt:lpstr>
      <vt:lpstr>Novelty and Future works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novel transformer-based approach_x000b_for estimating causal interaction in multichannel electroencephalographic data</dc:title>
  <dc:creator>Luca Maurici</dc:creator>
  <cp:lastModifiedBy>Luca Maurici</cp:lastModifiedBy>
  <cp:revision>79</cp:revision>
  <dcterms:created xsi:type="dcterms:W3CDTF">2022-10-19T14:46:35Z</dcterms:created>
  <dcterms:modified xsi:type="dcterms:W3CDTF">2022-10-25T10:24:39Z</dcterms:modified>
</cp:coreProperties>
</file>